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handoutMasterIdLst>
    <p:handoutMasterId r:id="rId7"/>
  </p:handoutMasterIdLst>
  <p:sldIdLst>
    <p:sldId id="18070" r:id="rId2"/>
    <p:sldId id="18069" r:id="rId3"/>
    <p:sldId id="18068" r:id="rId4"/>
    <p:sldId id="18074" r:id="rId5"/>
  </p:sldIdLst>
  <p:sldSz cx="9144000" cy="6858000" type="screen4x3"/>
  <p:notesSz cx="6735763" cy="9866313"/>
  <p:defaultTextStyle>
    <a:defPPr>
      <a:defRPr lang="en-US"/>
    </a:defPPr>
    <a:lvl1pPr marL="0" algn="l" defTabSz="457141" rtl="0" eaLnBrk="1" latinLnBrk="0" hangingPunct="1">
      <a:defRPr sz="1800" kern="1200">
        <a:solidFill>
          <a:schemeClr val="tx1"/>
        </a:solidFill>
        <a:latin typeface="+mn-lt"/>
        <a:ea typeface="+mn-ea"/>
        <a:cs typeface="+mn-cs"/>
      </a:defRPr>
    </a:lvl1pPr>
    <a:lvl2pPr marL="457141" algn="l" defTabSz="457141" rtl="0" eaLnBrk="1" latinLnBrk="0" hangingPunct="1">
      <a:defRPr sz="1800" kern="1200">
        <a:solidFill>
          <a:schemeClr val="tx1"/>
        </a:solidFill>
        <a:latin typeface="+mn-lt"/>
        <a:ea typeface="+mn-ea"/>
        <a:cs typeface="+mn-cs"/>
      </a:defRPr>
    </a:lvl2pPr>
    <a:lvl3pPr marL="914280" algn="l" defTabSz="457141" rtl="0" eaLnBrk="1" latinLnBrk="0" hangingPunct="1">
      <a:defRPr sz="1800" kern="1200">
        <a:solidFill>
          <a:schemeClr val="tx1"/>
        </a:solidFill>
        <a:latin typeface="+mn-lt"/>
        <a:ea typeface="+mn-ea"/>
        <a:cs typeface="+mn-cs"/>
      </a:defRPr>
    </a:lvl3pPr>
    <a:lvl4pPr marL="1371421" algn="l" defTabSz="457141" rtl="0" eaLnBrk="1" latinLnBrk="0" hangingPunct="1">
      <a:defRPr sz="1800" kern="1200">
        <a:solidFill>
          <a:schemeClr val="tx1"/>
        </a:solidFill>
        <a:latin typeface="+mn-lt"/>
        <a:ea typeface="+mn-ea"/>
        <a:cs typeface="+mn-cs"/>
      </a:defRPr>
    </a:lvl4pPr>
    <a:lvl5pPr marL="1828563" algn="l" defTabSz="457141" rtl="0" eaLnBrk="1" latinLnBrk="0" hangingPunct="1">
      <a:defRPr sz="1800" kern="1200">
        <a:solidFill>
          <a:schemeClr val="tx1"/>
        </a:solidFill>
        <a:latin typeface="+mn-lt"/>
        <a:ea typeface="+mn-ea"/>
        <a:cs typeface="+mn-cs"/>
      </a:defRPr>
    </a:lvl5pPr>
    <a:lvl6pPr marL="2285704" algn="l" defTabSz="457141" rtl="0" eaLnBrk="1" latinLnBrk="0" hangingPunct="1">
      <a:defRPr sz="1800" kern="1200">
        <a:solidFill>
          <a:schemeClr val="tx1"/>
        </a:solidFill>
        <a:latin typeface="+mn-lt"/>
        <a:ea typeface="+mn-ea"/>
        <a:cs typeface="+mn-cs"/>
      </a:defRPr>
    </a:lvl6pPr>
    <a:lvl7pPr marL="2742843" algn="l" defTabSz="457141" rtl="0" eaLnBrk="1" latinLnBrk="0" hangingPunct="1">
      <a:defRPr sz="1800" kern="1200">
        <a:solidFill>
          <a:schemeClr val="tx1"/>
        </a:solidFill>
        <a:latin typeface="+mn-lt"/>
        <a:ea typeface="+mn-ea"/>
        <a:cs typeface="+mn-cs"/>
      </a:defRPr>
    </a:lvl7pPr>
    <a:lvl8pPr marL="3199984" algn="l" defTabSz="457141" rtl="0" eaLnBrk="1" latinLnBrk="0" hangingPunct="1">
      <a:defRPr sz="1800" kern="1200">
        <a:solidFill>
          <a:schemeClr val="tx1"/>
        </a:solidFill>
        <a:latin typeface="+mn-lt"/>
        <a:ea typeface="+mn-ea"/>
        <a:cs typeface="+mn-cs"/>
      </a:defRPr>
    </a:lvl8pPr>
    <a:lvl9pPr marL="3657125" algn="l" defTabSz="457141"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3" userDrawn="1">
          <p15:clr>
            <a:srgbClr val="A4A3A4"/>
          </p15:clr>
        </p15:guide>
        <p15:guide id="2" pos="1383" userDrawn="1">
          <p15:clr>
            <a:srgbClr val="A4A3A4"/>
          </p15:clr>
        </p15:guide>
        <p15:guide id="3" pos="226" userDrawn="1">
          <p15:clr>
            <a:srgbClr val="A4A3A4"/>
          </p15:clr>
        </p15:guide>
        <p15:guide id="4" orient="horz" pos="3634" userDrawn="1">
          <p15:clr>
            <a:srgbClr val="A4A3A4"/>
          </p15:clr>
        </p15:guide>
        <p15:guide id="5" pos="5534" userDrawn="1">
          <p15:clr>
            <a:srgbClr val="A4A3A4"/>
          </p15:clr>
        </p15:guide>
        <p15:guide id="6" pos="360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B605"/>
    <a:srgbClr val="F9D107"/>
    <a:srgbClr val="62854D"/>
    <a:srgbClr val="FF0000"/>
    <a:srgbClr val="D9D9FF"/>
    <a:srgbClr val="9F9FFF"/>
    <a:srgbClr val="FFFFD5"/>
    <a:srgbClr val="F6FAF4"/>
    <a:srgbClr val="FFF275"/>
    <a:srgbClr val="A29E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639DC3-90DB-4926-AC77-23D90C75E0C3}" v="2" dt="2024-12-01T03:24:17.913"/>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026" autoAdjust="0"/>
  </p:normalViewPr>
  <p:slideViewPr>
    <p:cSldViewPr snapToGrid="0" showGuides="1">
      <p:cViewPr varScale="1">
        <p:scale>
          <a:sx n="127" d="100"/>
          <a:sy n="127" d="100"/>
        </p:scale>
        <p:origin x="1164" y="114"/>
      </p:cViewPr>
      <p:guideLst>
        <p:guide orient="horz" pos="1253"/>
        <p:guide pos="1383"/>
        <p:guide pos="226"/>
        <p:guide orient="horz" pos="3634"/>
        <p:guide pos="5534"/>
        <p:guide pos="3606"/>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80" d="100"/>
          <a:sy n="80" d="100"/>
        </p:scale>
        <p:origin x="3174"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26"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handoutMaster" Target="handoutMasters/handoutMaster1.xml"/><Relationship Id="rId25"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ms sakura" userId="3bde462fc7149003" providerId="LiveId" clId="{06086F26-C332-4C81-8075-0753A7772E83}"/>
    <pc:docChg chg="delSld modSld delMainMaster">
      <pc:chgData name="coms sakura" userId="3bde462fc7149003" providerId="LiveId" clId="{06086F26-C332-4C81-8075-0753A7772E83}" dt="2024-11-27T07:12:45.552" v="167" actId="255"/>
      <pc:docMkLst>
        <pc:docMk/>
      </pc:docMkLst>
      <pc:sldChg chg="del">
        <pc:chgData name="coms sakura" userId="3bde462fc7149003" providerId="LiveId" clId="{06086F26-C332-4C81-8075-0753A7772E83}" dt="2024-11-27T07:02:50.017" v="7" actId="47"/>
        <pc:sldMkLst>
          <pc:docMk/>
          <pc:sldMk cId="882150035" sldId="257"/>
        </pc:sldMkLst>
      </pc:sldChg>
      <pc:sldChg chg="del">
        <pc:chgData name="coms sakura" userId="3bde462fc7149003" providerId="LiveId" clId="{06086F26-C332-4C81-8075-0753A7772E83}" dt="2024-11-27T07:02:33.649" v="6" actId="47"/>
        <pc:sldMkLst>
          <pc:docMk/>
          <pc:sldMk cId="3891856117" sldId="269"/>
        </pc:sldMkLst>
      </pc:sldChg>
      <pc:sldChg chg="del">
        <pc:chgData name="coms sakura" userId="3bde462fc7149003" providerId="LiveId" clId="{06086F26-C332-4C81-8075-0753A7772E83}" dt="2024-11-27T07:02:50.017" v="7" actId="47"/>
        <pc:sldMkLst>
          <pc:docMk/>
          <pc:sldMk cId="1347535691" sldId="596"/>
        </pc:sldMkLst>
      </pc:sldChg>
      <pc:sldChg chg="del">
        <pc:chgData name="coms sakura" userId="3bde462fc7149003" providerId="LiveId" clId="{06086F26-C332-4C81-8075-0753A7772E83}" dt="2024-11-27T07:02:50.017" v="7" actId="47"/>
        <pc:sldMkLst>
          <pc:docMk/>
          <pc:sldMk cId="1999764677" sldId="634"/>
        </pc:sldMkLst>
      </pc:sldChg>
      <pc:sldChg chg="del">
        <pc:chgData name="coms sakura" userId="3bde462fc7149003" providerId="LiveId" clId="{06086F26-C332-4C81-8075-0753A7772E83}" dt="2024-11-27T07:02:50.017" v="7" actId="47"/>
        <pc:sldMkLst>
          <pc:docMk/>
          <pc:sldMk cId="192174675" sldId="680"/>
        </pc:sldMkLst>
      </pc:sldChg>
      <pc:sldChg chg="del">
        <pc:chgData name="coms sakura" userId="3bde462fc7149003" providerId="LiveId" clId="{06086F26-C332-4C81-8075-0753A7772E83}" dt="2024-11-27T07:02:50.017" v="7" actId="47"/>
        <pc:sldMkLst>
          <pc:docMk/>
          <pc:sldMk cId="2693780111" sldId="708"/>
        </pc:sldMkLst>
      </pc:sldChg>
      <pc:sldChg chg="del">
        <pc:chgData name="coms sakura" userId="3bde462fc7149003" providerId="LiveId" clId="{06086F26-C332-4C81-8075-0753A7772E83}" dt="2024-11-27T07:02:50.017" v="7" actId="47"/>
        <pc:sldMkLst>
          <pc:docMk/>
          <pc:sldMk cId="1209553084" sldId="765"/>
        </pc:sldMkLst>
      </pc:sldChg>
      <pc:sldChg chg="del">
        <pc:chgData name="coms sakura" userId="3bde462fc7149003" providerId="LiveId" clId="{06086F26-C332-4C81-8075-0753A7772E83}" dt="2024-11-27T07:02:50.017" v="7" actId="47"/>
        <pc:sldMkLst>
          <pc:docMk/>
          <pc:sldMk cId="2381601583" sldId="768"/>
        </pc:sldMkLst>
      </pc:sldChg>
      <pc:sldChg chg="del">
        <pc:chgData name="coms sakura" userId="3bde462fc7149003" providerId="LiveId" clId="{06086F26-C332-4C81-8075-0753A7772E83}" dt="2024-11-27T07:02:50.017" v="7" actId="47"/>
        <pc:sldMkLst>
          <pc:docMk/>
          <pc:sldMk cId="1584251279" sldId="769"/>
        </pc:sldMkLst>
      </pc:sldChg>
      <pc:sldChg chg="del">
        <pc:chgData name="coms sakura" userId="3bde462fc7149003" providerId="LiveId" clId="{06086F26-C332-4C81-8075-0753A7772E83}" dt="2024-11-27T07:02:50.017" v="7" actId="47"/>
        <pc:sldMkLst>
          <pc:docMk/>
          <pc:sldMk cId="4164944173" sldId="1024"/>
        </pc:sldMkLst>
      </pc:sldChg>
      <pc:sldChg chg="del">
        <pc:chgData name="coms sakura" userId="3bde462fc7149003" providerId="LiveId" clId="{06086F26-C332-4C81-8075-0753A7772E83}" dt="2024-11-27T07:02:50.017" v="7" actId="47"/>
        <pc:sldMkLst>
          <pc:docMk/>
          <pc:sldMk cId="68288360" sldId="2483"/>
        </pc:sldMkLst>
      </pc:sldChg>
      <pc:sldChg chg="del">
        <pc:chgData name="coms sakura" userId="3bde462fc7149003" providerId="LiveId" clId="{06086F26-C332-4C81-8075-0753A7772E83}" dt="2024-11-27T07:02:50.017" v="7" actId="47"/>
        <pc:sldMkLst>
          <pc:docMk/>
          <pc:sldMk cId="3553765925" sldId="2651"/>
        </pc:sldMkLst>
      </pc:sldChg>
      <pc:sldChg chg="del">
        <pc:chgData name="coms sakura" userId="3bde462fc7149003" providerId="LiveId" clId="{06086F26-C332-4C81-8075-0753A7772E83}" dt="2024-11-27T07:02:50.017" v="7" actId="47"/>
        <pc:sldMkLst>
          <pc:docMk/>
          <pc:sldMk cId="222268757" sldId="3127"/>
        </pc:sldMkLst>
      </pc:sldChg>
      <pc:sldChg chg="del">
        <pc:chgData name="coms sakura" userId="3bde462fc7149003" providerId="LiveId" clId="{06086F26-C332-4C81-8075-0753A7772E83}" dt="2024-11-27T07:02:50.017" v="7" actId="47"/>
        <pc:sldMkLst>
          <pc:docMk/>
          <pc:sldMk cId="3266499658" sldId="3513"/>
        </pc:sldMkLst>
      </pc:sldChg>
      <pc:sldChg chg="del">
        <pc:chgData name="coms sakura" userId="3bde462fc7149003" providerId="LiveId" clId="{06086F26-C332-4C81-8075-0753A7772E83}" dt="2024-11-27T07:02:50.017" v="7" actId="47"/>
        <pc:sldMkLst>
          <pc:docMk/>
          <pc:sldMk cId="3895855580" sldId="3559"/>
        </pc:sldMkLst>
      </pc:sldChg>
      <pc:sldChg chg="del">
        <pc:chgData name="coms sakura" userId="3bde462fc7149003" providerId="LiveId" clId="{06086F26-C332-4C81-8075-0753A7772E83}" dt="2024-11-27T07:02:50.017" v="7" actId="47"/>
        <pc:sldMkLst>
          <pc:docMk/>
          <pc:sldMk cId="164187881" sldId="3738"/>
        </pc:sldMkLst>
      </pc:sldChg>
      <pc:sldChg chg="del">
        <pc:chgData name="coms sakura" userId="3bde462fc7149003" providerId="LiveId" clId="{06086F26-C332-4C81-8075-0753A7772E83}" dt="2024-11-27T07:02:50.017" v="7" actId="47"/>
        <pc:sldMkLst>
          <pc:docMk/>
          <pc:sldMk cId="1837729640" sldId="3989"/>
        </pc:sldMkLst>
      </pc:sldChg>
      <pc:sldChg chg="del">
        <pc:chgData name="coms sakura" userId="3bde462fc7149003" providerId="LiveId" clId="{06086F26-C332-4C81-8075-0753A7772E83}" dt="2024-11-27T07:02:50.017" v="7" actId="47"/>
        <pc:sldMkLst>
          <pc:docMk/>
          <pc:sldMk cId="1899809479" sldId="4034"/>
        </pc:sldMkLst>
      </pc:sldChg>
      <pc:sldChg chg="del">
        <pc:chgData name="coms sakura" userId="3bde462fc7149003" providerId="LiveId" clId="{06086F26-C332-4C81-8075-0753A7772E83}" dt="2024-11-27T07:02:50.017" v="7" actId="47"/>
        <pc:sldMkLst>
          <pc:docMk/>
          <pc:sldMk cId="1497908533" sldId="4087"/>
        </pc:sldMkLst>
      </pc:sldChg>
      <pc:sldChg chg="del">
        <pc:chgData name="coms sakura" userId="3bde462fc7149003" providerId="LiveId" clId="{06086F26-C332-4C81-8075-0753A7772E83}" dt="2024-11-27T07:02:50.017" v="7" actId="47"/>
        <pc:sldMkLst>
          <pc:docMk/>
          <pc:sldMk cId="1409688721" sldId="4088"/>
        </pc:sldMkLst>
      </pc:sldChg>
      <pc:sldChg chg="del">
        <pc:chgData name="coms sakura" userId="3bde462fc7149003" providerId="LiveId" clId="{06086F26-C332-4C81-8075-0753A7772E83}" dt="2024-11-27T07:02:50.017" v="7" actId="47"/>
        <pc:sldMkLst>
          <pc:docMk/>
          <pc:sldMk cId="12331545" sldId="4126"/>
        </pc:sldMkLst>
      </pc:sldChg>
      <pc:sldChg chg="del">
        <pc:chgData name="coms sakura" userId="3bde462fc7149003" providerId="LiveId" clId="{06086F26-C332-4C81-8075-0753A7772E83}" dt="2024-11-27T07:02:50.017" v="7" actId="47"/>
        <pc:sldMkLst>
          <pc:docMk/>
          <pc:sldMk cId="2969096669" sldId="4239"/>
        </pc:sldMkLst>
      </pc:sldChg>
      <pc:sldChg chg="del">
        <pc:chgData name="coms sakura" userId="3bde462fc7149003" providerId="LiveId" clId="{06086F26-C332-4C81-8075-0753A7772E83}" dt="2024-11-27T07:02:50.017" v="7" actId="47"/>
        <pc:sldMkLst>
          <pc:docMk/>
          <pc:sldMk cId="1591897356" sldId="17059"/>
        </pc:sldMkLst>
      </pc:sldChg>
      <pc:sldChg chg="del">
        <pc:chgData name="coms sakura" userId="3bde462fc7149003" providerId="LiveId" clId="{06086F26-C332-4C81-8075-0753A7772E83}" dt="2024-11-27T07:02:50.017" v="7" actId="47"/>
        <pc:sldMkLst>
          <pc:docMk/>
          <pc:sldMk cId="27850605" sldId="17061"/>
        </pc:sldMkLst>
      </pc:sldChg>
      <pc:sldChg chg="del">
        <pc:chgData name="coms sakura" userId="3bde462fc7149003" providerId="LiveId" clId="{06086F26-C332-4C81-8075-0753A7772E83}" dt="2024-11-27T07:02:50.017" v="7" actId="47"/>
        <pc:sldMkLst>
          <pc:docMk/>
          <pc:sldMk cId="4238282186" sldId="17073"/>
        </pc:sldMkLst>
      </pc:sldChg>
      <pc:sldChg chg="del">
        <pc:chgData name="coms sakura" userId="3bde462fc7149003" providerId="LiveId" clId="{06086F26-C332-4C81-8075-0753A7772E83}" dt="2024-11-27T07:02:50.017" v="7" actId="47"/>
        <pc:sldMkLst>
          <pc:docMk/>
          <pc:sldMk cId="119850255" sldId="17656"/>
        </pc:sldMkLst>
      </pc:sldChg>
      <pc:sldChg chg="del">
        <pc:chgData name="coms sakura" userId="3bde462fc7149003" providerId="LiveId" clId="{06086F26-C332-4C81-8075-0753A7772E83}" dt="2024-11-27T07:02:50.017" v="7" actId="47"/>
        <pc:sldMkLst>
          <pc:docMk/>
          <pc:sldMk cId="2640035570" sldId="17663"/>
        </pc:sldMkLst>
      </pc:sldChg>
      <pc:sldChg chg="del">
        <pc:chgData name="coms sakura" userId="3bde462fc7149003" providerId="LiveId" clId="{06086F26-C332-4C81-8075-0753A7772E83}" dt="2024-11-27T07:02:50.017" v="7" actId="47"/>
        <pc:sldMkLst>
          <pc:docMk/>
          <pc:sldMk cId="3251523015" sldId="17720"/>
        </pc:sldMkLst>
      </pc:sldChg>
      <pc:sldChg chg="del">
        <pc:chgData name="coms sakura" userId="3bde462fc7149003" providerId="LiveId" clId="{06086F26-C332-4C81-8075-0753A7772E83}" dt="2024-11-27T07:02:50.017" v="7" actId="47"/>
        <pc:sldMkLst>
          <pc:docMk/>
          <pc:sldMk cId="2647107562" sldId="17761"/>
        </pc:sldMkLst>
      </pc:sldChg>
      <pc:sldChg chg="del">
        <pc:chgData name="coms sakura" userId="3bde462fc7149003" providerId="LiveId" clId="{06086F26-C332-4C81-8075-0753A7772E83}" dt="2024-11-27T07:02:50.017" v="7" actId="47"/>
        <pc:sldMkLst>
          <pc:docMk/>
          <pc:sldMk cId="2825621488" sldId="17774"/>
        </pc:sldMkLst>
      </pc:sldChg>
      <pc:sldChg chg="del">
        <pc:chgData name="coms sakura" userId="3bde462fc7149003" providerId="LiveId" clId="{06086F26-C332-4C81-8075-0753A7772E83}" dt="2024-11-27T07:02:50.017" v="7" actId="47"/>
        <pc:sldMkLst>
          <pc:docMk/>
          <pc:sldMk cId="2429789715" sldId="17775"/>
        </pc:sldMkLst>
      </pc:sldChg>
      <pc:sldChg chg="del">
        <pc:chgData name="coms sakura" userId="3bde462fc7149003" providerId="LiveId" clId="{06086F26-C332-4C81-8075-0753A7772E83}" dt="2024-11-27T07:02:50.017" v="7" actId="47"/>
        <pc:sldMkLst>
          <pc:docMk/>
          <pc:sldMk cId="5573792" sldId="17776"/>
        </pc:sldMkLst>
      </pc:sldChg>
      <pc:sldChg chg="del">
        <pc:chgData name="coms sakura" userId="3bde462fc7149003" providerId="LiveId" clId="{06086F26-C332-4C81-8075-0753A7772E83}" dt="2024-11-27T07:02:50.017" v="7" actId="47"/>
        <pc:sldMkLst>
          <pc:docMk/>
          <pc:sldMk cId="351215807" sldId="17785"/>
        </pc:sldMkLst>
      </pc:sldChg>
      <pc:sldChg chg="del">
        <pc:chgData name="coms sakura" userId="3bde462fc7149003" providerId="LiveId" clId="{06086F26-C332-4C81-8075-0753A7772E83}" dt="2024-11-27T07:02:50.017" v="7" actId="47"/>
        <pc:sldMkLst>
          <pc:docMk/>
          <pc:sldMk cId="4201019643" sldId="17790"/>
        </pc:sldMkLst>
      </pc:sldChg>
      <pc:sldChg chg="del">
        <pc:chgData name="coms sakura" userId="3bde462fc7149003" providerId="LiveId" clId="{06086F26-C332-4C81-8075-0753A7772E83}" dt="2024-11-27T07:02:50.017" v="7" actId="47"/>
        <pc:sldMkLst>
          <pc:docMk/>
          <pc:sldMk cId="4026582755" sldId="17804"/>
        </pc:sldMkLst>
      </pc:sldChg>
      <pc:sldChg chg="del">
        <pc:chgData name="coms sakura" userId="3bde462fc7149003" providerId="LiveId" clId="{06086F26-C332-4C81-8075-0753A7772E83}" dt="2024-11-27T07:02:50.017" v="7" actId="47"/>
        <pc:sldMkLst>
          <pc:docMk/>
          <pc:sldMk cId="2540815502" sldId="17808"/>
        </pc:sldMkLst>
      </pc:sldChg>
      <pc:sldChg chg="del">
        <pc:chgData name="coms sakura" userId="3bde462fc7149003" providerId="LiveId" clId="{06086F26-C332-4C81-8075-0753A7772E83}" dt="2024-11-27T07:02:50.017" v="7" actId="47"/>
        <pc:sldMkLst>
          <pc:docMk/>
          <pc:sldMk cId="2528512534" sldId="17809"/>
        </pc:sldMkLst>
      </pc:sldChg>
      <pc:sldChg chg="del">
        <pc:chgData name="coms sakura" userId="3bde462fc7149003" providerId="LiveId" clId="{06086F26-C332-4C81-8075-0753A7772E83}" dt="2024-11-27T07:02:50.017" v="7" actId="47"/>
        <pc:sldMkLst>
          <pc:docMk/>
          <pc:sldMk cId="497226574" sldId="17817"/>
        </pc:sldMkLst>
      </pc:sldChg>
      <pc:sldChg chg="del">
        <pc:chgData name="coms sakura" userId="3bde462fc7149003" providerId="LiveId" clId="{06086F26-C332-4C81-8075-0753A7772E83}" dt="2024-11-27T07:02:50.017" v="7" actId="47"/>
        <pc:sldMkLst>
          <pc:docMk/>
          <pc:sldMk cId="1764446187" sldId="17832"/>
        </pc:sldMkLst>
      </pc:sldChg>
      <pc:sldChg chg="del">
        <pc:chgData name="coms sakura" userId="3bde462fc7149003" providerId="LiveId" clId="{06086F26-C332-4C81-8075-0753A7772E83}" dt="2024-11-27T07:02:50.017" v="7" actId="47"/>
        <pc:sldMkLst>
          <pc:docMk/>
          <pc:sldMk cId="370238655" sldId="17833"/>
        </pc:sldMkLst>
      </pc:sldChg>
      <pc:sldChg chg="del">
        <pc:chgData name="coms sakura" userId="3bde462fc7149003" providerId="LiveId" clId="{06086F26-C332-4C81-8075-0753A7772E83}" dt="2024-11-27T07:02:50.017" v="7" actId="47"/>
        <pc:sldMkLst>
          <pc:docMk/>
          <pc:sldMk cId="3467231145" sldId="17923"/>
        </pc:sldMkLst>
      </pc:sldChg>
      <pc:sldChg chg="del">
        <pc:chgData name="coms sakura" userId="3bde462fc7149003" providerId="LiveId" clId="{06086F26-C332-4C81-8075-0753A7772E83}" dt="2024-11-27T07:02:50.017" v="7" actId="47"/>
        <pc:sldMkLst>
          <pc:docMk/>
          <pc:sldMk cId="456118179" sldId="17958"/>
        </pc:sldMkLst>
      </pc:sldChg>
      <pc:sldChg chg="del">
        <pc:chgData name="coms sakura" userId="3bde462fc7149003" providerId="LiveId" clId="{06086F26-C332-4C81-8075-0753A7772E83}" dt="2024-11-27T07:02:50.017" v="7" actId="47"/>
        <pc:sldMkLst>
          <pc:docMk/>
          <pc:sldMk cId="2903248338" sldId="17963"/>
        </pc:sldMkLst>
      </pc:sldChg>
      <pc:sldChg chg="del">
        <pc:chgData name="coms sakura" userId="3bde462fc7149003" providerId="LiveId" clId="{06086F26-C332-4C81-8075-0753A7772E83}" dt="2024-11-27T07:02:50.017" v="7" actId="47"/>
        <pc:sldMkLst>
          <pc:docMk/>
          <pc:sldMk cId="3560431094" sldId="17964"/>
        </pc:sldMkLst>
      </pc:sldChg>
      <pc:sldChg chg="del">
        <pc:chgData name="coms sakura" userId="3bde462fc7149003" providerId="LiveId" clId="{06086F26-C332-4C81-8075-0753A7772E83}" dt="2024-11-27T07:02:50.017" v="7" actId="47"/>
        <pc:sldMkLst>
          <pc:docMk/>
          <pc:sldMk cId="586039953" sldId="17965"/>
        </pc:sldMkLst>
      </pc:sldChg>
      <pc:sldChg chg="del">
        <pc:chgData name="coms sakura" userId="3bde462fc7149003" providerId="LiveId" clId="{06086F26-C332-4C81-8075-0753A7772E83}" dt="2024-11-27T07:02:50.017" v="7" actId="47"/>
        <pc:sldMkLst>
          <pc:docMk/>
          <pc:sldMk cId="851755341" sldId="17969"/>
        </pc:sldMkLst>
      </pc:sldChg>
      <pc:sldChg chg="del">
        <pc:chgData name="coms sakura" userId="3bde462fc7149003" providerId="LiveId" clId="{06086F26-C332-4C81-8075-0753A7772E83}" dt="2024-11-27T07:02:50.017" v="7" actId="47"/>
        <pc:sldMkLst>
          <pc:docMk/>
          <pc:sldMk cId="2744103678" sldId="17970"/>
        </pc:sldMkLst>
      </pc:sldChg>
      <pc:sldChg chg="del">
        <pc:chgData name="coms sakura" userId="3bde462fc7149003" providerId="LiveId" clId="{06086F26-C332-4C81-8075-0753A7772E83}" dt="2024-11-27T07:02:50.017" v="7" actId="47"/>
        <pc:sldMkLst>
          <pc:docMk/>
          <pc:sldMk cId="4096002230" sldId="17978"/>
        </pc:sldMkLst>
      </pc:sldChg>
      <pc:sldChg chg="del">
        <pc:chgData name="coms sakura" userId="3bde462fc7149003" providerId="LiveId" clId="{06086F26-C332-4C81-8075-0753A7772E83}" dt="2024-11-27T07:02:50.017" v="7" actId="47"/>
        <pc:sldMkLst>
          <pc:docMk/>
          <pc:sldMk cId="610993119" sldId="17985"/>
        </pc:sldMkLst>
      </pc:sldChg>
      <pc:sldChg chg="del">
        <pc:chgData name="coms sakura" userId="3bde462fc7149003" providerId="LiveId" clId="{06086F26-C332-4C81-8075-0753A7772E83}" dt="2024-11-27T07:02:50.017" v="7" actId="47"/>
        <pc:sldMkLst>
          <pc:docMk/>
          <pc:sldMk cId="905218546" sldId="17993"/>
        </pc:sldMkLst>
      </pc:sldChg>
      <pc:sldChg chg="del">
        <pc:chgData name="coms sakura" userId="3bde462fc7149003" providerId="LiveId" clId="{06086F26-C332-4C81-8075-0753A7772E83}" dt="2024-11-27T07:02:50.017" v="7" actId="47"/>
        <pc:sldMkLst>
          <pc:docMk/>
          <pc:sldMk cId="386358793" sldId="17994"/>
        </pc:sldMkLst>
      </pc:sldChg>
      <pc:sldChg chg="del">
        <pc:chgData name="coms sakura" userId="3bde462fc7149003" providerId="LiveId" clId="{06086F26-C332-4C81-8075-0753A7772E83}" dt="2024-11-27T07:02:50.017" v="7" actId="47"/>
        <pc:sldMkLst>
          <pc:docMk/>
          <pc:sldMk cId="2423118541" sldId="17999"/>
        </pc:sldMkLst>
      </pc:sldChg>
      <pc:sldChg chg="del">
        <pc:chgData name="coms sakura" userId="3bde462fc7149003" providerId="LiveId" clId="{06086F26-C332-4C81-8075-0753A7772E83}" dt="2024-11-27T07:02:50.017" v="7" actId="47"/>
        <pc:sldMkLst>
          <pc:docMk/>
          <pc:sldMk cId="2890882090" sldId="18003"/>
        </pc:sldMkLst>
      </pc:sldChg>
      <pc:sldChg chg="del">
        <pc:chgData name="coms sakura" userId="3bde462fc7149003" providerId="LiveId" clId="{06086F26-C332-4C81-8075-0753A7772E83}" dt="2024-11-27T07:02:50.017" v="7" actId="47"/>
        <pc:sldMkLst>
          <pc:docMk/>
          <pc:sldMk cId="237729760" sldId="18004"/>
        </pc:sldMkLst>
      </pc:sldChg>
      <pc:sldChg chg="del">
        <pc:chgData name="coms sakura" userId="3bde462fc7149003" providerId="LiveId" clId="{06086F26-C332-4C81-8075-0753A7772E83}" dt="2024-11-27T07:02:50.017" v="7" actId="47"/>
        <pc:sldMkLst>
          <pc:docMk/>
          <pc:sldMk cId="266436295" sldId="18021"/>
        </pc:sldMkLst>
      </pc:sldChg>
      <pc:sldChg chg="del">
        <pc:chgData name="coms sakura" userId="3bde462fc7149003" providerId="LiveId" clId="{06086F26-C332-4C81-8075-0753A7772E83}" dt="2024-11-27T07:02:50.017" v="7" actId="47"/>
        <pc:sldMkLst>
          <pc:docMk/>
          <pc:sldMk cId="1665054218" sldId="18023"/>
        </pc:sldMkLst>
      </pc:sldChg>
      <pc:sldChg chg="del">
        <pc:chgData name="coms sakura" userId="3bde462fc7149003" providerId="LiveId" clId="{06086F26-C332-4C81-8075-0753A7772E83}" dt="2024-11-27T07:02:50.017" v="7" actId="47"/>
        <pc:sldMkLst>
          <pc:docMk/>
          <pc:sldMk cId="3194249337" sldId="18024"/>
        </pc:sldMkLst>
      </pc:sldChg>
      <pc:sldChg chg="del">
        <pc:chgData name="coms sakura" userId="3bde462fc7149003" providerId="LiveId" clId="{06086F26-C332-4C81-8075-0753A7772E83}" dt="2024-11-27T07:02:50.017" v="7" actId="47"/>
        <pc:sldMkLst>
          <pc:docMk/>
          <pc:sldMk cId="374200156" sldId="18025"/>
        </pc:sldMkLst>
      </pc:sldChg>
      <pc:sldChg chg="del">
        <pc:chgData name="coms sakura" userId="3bde462fc7149003" providerId="LiveId" clId="{06086F26-C332-4C81-8075-0753A7772E83}" dt="2024-11-27T07:02:50.017" v="7" actId="47"/>
        <pc:sldMkLst>
          <pc:docMk/>
          <pc:sldMk cId="1962244046" sldId="18029"/>
        </pc:sldMkLst>
      </pc:sldChg>
      <pc:sldChg chg="del">
        <pc:chgData name="coms sakura" userId="3bde462fc7149003" providerId="LiveId" clId="{06086F26-C332-4C81-8075-0753A7772E83}" dt="2024-11-27T07:02:50.017" v="7" actId="47"/>
        <pc:sldMkLst>
          <pc:docMk/>
          <pc:sldMk cId="1212461840" sldId="18030"/>
        </pc:sldMkLst>
      </pc:sldChg>
      <pc:sldChg chg="del">
        <pc:chgData name="coms sakura" userId="3bde462fc7149003" providerId="LiveId" clId="{06086F26-C332-4C81-8075-0753A7772E83}" dt="2024-11-27T07:02:50.017" v="7" actId="47"/>
        <pc:sldMkLst>
          <pc:docMk/>
          <pc:sldMk cId="494998654" sldId="18031"/>
        </pc:sldMkLst>
      </pc:sldChg>
      <pc:sldChg chg="del">
        <pc:chgData name="coms sakura" userId="3bde462fc7149003" providerId="LiveId" clId="{06086F26-C332-4C81-8075-0753A7772E83}" dt="2024-11-27T07:02:50.017" v="7" actId="47"/>
        <pc:sldMkLst>
          <pc:docMk/>
          <pc:sldMk cId="3034770343" sldId="18032"/>
        </pc:sldMkLst>
      </pc:sldChg>
      <pc:sldChg chg="del">
        <pc:chgData name="coms sakura" userId="3bde462fc7149003" providerId="LiveId" clId="{06086F26-C332-4C81-8075-0753A7772E83}" dt="2024-11-27T07:02:50.017" v="7" actId="47"/>
        <pc:sldMkLst>
          <pc:docMk/>
          <pc:sldMk cId="2283982496" sldId="18033"/>
        </pc:sldMkLst>
      </pc:sldChg>
      <pc:sldChg chg="del">
        <pc:chgData name="coms sakura" userId="3bde462fc7149003" providerId="LiveId" clId="{06086F26-C332-4C81-8075-0753A7772E83}" dt="2024-11-27T07:02:50.017" v="7" actId="47"/>
        <pc:sldMkLst>
          <pc:docMk/>
          <pc:sldMk cId="1938987605" sldId="18040"/>
        </pc:sldMkLst>
      </pc:sldChg>
      <pc:sldChg chg="del">
        <pc:chgData name="coms sakura" userId="3bde462fc7149003" providerId="LiveId" clId="{06086F26-C332-4C81-8075-0753A7772E83}" dt="2024-11-27T07:02:50.017" v="7" actId="47"/>
        <pc:sldMkLst>
          <pc:docMk/>
          <pc:sldMk cId="1339196385" sldId="18041"/>
        </pc:sldMkLst>
      </pc:sldChg>
      <pc:sldChg chg="del">
        <pc:chgData name="coms sakura" userId="3bde462fc7149003" providerId="LiveId" clId="{06086F26-C332-4C81-8075-0753A7772E83}" dt="2024-11-27T07:02:50.017" v="7" actId="47"/>
        <pc:sldMkLst>
          <pc:docMk/>
          <pc:sldMk cId="1083752890" sldId="18042"/>
        </pc:sldMkLst>
      </pc:sldChg>
      <pc:sldChg chg="del">
        <pc:chgData name="coms sakura" userId="3bde462fc7149003" providerId="LiveId" clId="{06086F26-C332-4C81-8075-0753A7772E83}" dt="2024-11-27T07:02:50.017" v="7" actId="47"/>
        <pc:sldMkLst>
          <pc:docMk/>
          <pc:sldMk cId="1064038407" sldId="18043"/>
        </pc:sldMkLst>
      </pc:sldChg>
      <pc:sldChg chg="del">
        <pc:chgData name="coms sakura" userId="3bde462fc7149003" providerId="LiveId" clId="{06086F26-C332-4C81-8075-0753A7772E83}" dt="2024-11-27T07:02:50.017" v="7" actId="47"/>
        <pc:sldMkLst>
          <pc:docMk/>
          <pc:sldMk cId="3588734959" sldId="18044"/>
        </pc:sldMkLst>
      </pc:sldChg>
      <pc:sldChg chg="addSp modSp mod">
        <pc:chgData name="coms sakura" userId="3bde462fc7149003" providerId="LiveId" clId="{06086F26-C332-4C81-8075-0753A7772E83}" dt="2024-11-27T07:07:04.249" v="138" actId="20577"/>
        <pc:sldMkLst>
          <pc:docMk/>
          <pc:sldMk cId="1148852382" sldId="18045"/>
        </pc:sldMkLst>
        <pc:spChg chg="add mod">
          <ac:chgData name="coms sakura" userId="3bde462fc7149003" providerId="LiveId" clId="{06086F26-C332-4C81-8075-0753A7772E83}" dt="2024-11-27T07:07:04.249" v="138" actId="20577"/>
          <ac:spMkLst>
            <pc:docMk/>
            <pc:sldMk cId="1148852382" sldId="18045"/>
            <ac:spMk id="4" creationId="{32F43698-1355-5D11-EB28-C79974749969}"/>
          </ac:spMkLst>
        </pc:spChg>
      </pc:sldChg>
      <pc:sldChg chg="addSp modSp">
        <pc:chgData name="coms sakura" userId="3bde462fc7149003" providerId="LiveId" clId="{06086F26-C332-4C81-8075-0753A7772E83}" dt="2024-11-27T07:07:13.359" v="139"/>
        <pc:sldMkLst>
          <pc:docMk/>
          <pc:sldMk cId="3132273526" sldId="18046"/>
        </pc:sldMkLst>
        <pc:spChg chg="add mod">
          <ac:chgData name="coms sakura" userId="3bde462fc7149003" providerId="LiveId" clId="{06086F26-C332-4C81-8075-0753A7772E83}" dt="2024-11-27T07:07:13.359" v="139"/>
          <ac:spMkLst>
            <pc:docMk/>
            <pc:sldMk cId="3132273526" sldId="18046"/>
            <ac:spMk id="2" creationId="{F3ED915C-AD6D-F2EE-4962-F7B5EA4ECF5C}"/>
          </ac:spMkLst>
        </pc:spChg>
      </pc:sldChg>
      <pc:sldChg chg="del">
        <pc:chgData name="coms sakura" userId="3bde462fc7149003" providerId="LiveId" clId="{06086F26-C332-4C81-8075-0753A7772E83}" dt="2024-11-27T07:02:50.017" v="7" actId="47"/>
        <pc:sldMkLst>
          <pc:docMk/>
          <pc:sldMk cId="3166173883" sldId="18047"/>
        </pc:sldMkLst>
      </pc:sldChg>
      <pc:sldChg chg="del">
        <pc:chgData name="coms sakura" userId="3bde462fc7149003" providerId="LiveId" clId="{06086F26-C332-4C81-8075-0753A7772E83}" dt="2024-11-27T07:02:50.017" v="7" actId="47"/>
        <pc:sldMkLst>
          <pc:docMk/>
          <pc:sldMk cId="1935852875" sldId="18048"/>
        </pc:sldMkLst>
      </pc:sldChg>
      <pc:sldChg chg="del">
        <pc:chgData name="coms sakura" userId="3bde462fc7149003" providerId="LiveId" clId="{06086F26-C332-4C81-8075-0753A7772E83}" dt="2024-11-27T07:02:50.017" v="7" actId="47"/>
        <pc:sldMkLst>
          <pc:docMk/>
          <pc:sldMk cId="3824042611" sldId="18049"/>
        </pc:sldMkLst>
      </pc:sldChg>
      <pc:sldChg chg="del">
        <pc:chgData name="coms sakura" userId="3bde462fc7149003" providerId="LiveId" clId="{06086F26-C332-4C81-8075-0753A7772E83}" dt="2024-11-27T07:02:50.017" v="7" actId="47"/>
        <pc:sldMkLst>
          <pc:docMk/>
          <pc:sldMk cId="300855617" sldId="18050"/>
        </pc:sldMkLst>
      </pc:sldChg>
      <pc:sldChg chg="del">
        <pc:chgData name="coms sakura" userId="3bde462fc7149003" providerId="LiveId" clId="{06086F26-C332-4C81-8075-0753A7772E83}" dt="2024-11-27T07:02:50.017" v="7" actId="47"/>
        <pc:sldMkLst>
          <pc:docMk/>
          <pc:sldMk cId="3518263953" sldId="18051"/>
        </pc:sldMkLst>
      </pc:sldChg>
      <pc:sldChg chg="del">
        <pc:chgData name="coms sakura" userId="3bde462fc7149003" providerId="LiveId" clId="{06086F26-C332-4C81-8075-0753A7772E83}" dt="2024-11-27T07:02:50.017" v="7" actId="47"/>
        <pc:sldMkLst>
          <pc:docMk/>
          <pc:sldMk cId="2156309355" sldId="18064"/>
        </pc:sldMkLst>
      </pc:sldChg>
      <pc:sldChg chg="addSp modSp">
        <pc:chgData name="coms sakura" userId="3bde462fc7149003" providerId="LiveId" clId="{06086F26-C332-4C81-8075-0753A7772E83}" dt="2024-11-27T07:07:15.643" v="140"/>
        <pc:sldMkLst>
          <pc:docMk/>
          <pc:sldMk cId="2958672531" sldId="18066"/>
        </pc:sldMkLst>
        <pc:spChg chg="add mod">
          <ac:chgData name="coms sakura" userId="3bde462fc7149003" providerId="LiveId" clId="{06086F26-C332-4C81-8075-0753A7772E83}" dt="2024-11-27T07:07:15.643" v="140"/>
          <ac:spMkLst>
            <pc:docMk/>
            <pc:sldMk cId="2958672531" sldId="18066"/>
            <ac:spMk id="2" creationId="{F2AC4633-B1D0-A822-2771-0CA7B2EE8879}"/>
          </ac:spMkLst>
        </pc:spChg>
      </pc:sldChg>
      <pc:sldChg chg="modSp mod">
        <pc:chgData name="coms sakura" userId="3bde462fc7149003" providerId="LiveId" clId="{06086F26-C332-4C81-8075-0753A7772E83}" dt="2024-11-27T07:12:45.552" v="167" actId="255"/>
        <pc:sldMkLst>
          <pc:docMk/>
          <pc:sldMk cId="3653263650" sldId="18067"/>
        </pc:sldMkLst>
        <pc:spChg chg="mod">
          <ac:chgData name="coms sakura" userId="3bde462fc7149003" providerId="LiveId" clId="{06086F26-C332-4C81-8075-0753A7772E83}" dt="2024-11-27T07:12:45.552" v="167" actId="255"/>
          <ac:spMkLst>
            <pc:docMk/>
            <pc:sldMk cId="3653263650" sldId="18067"/>
            <ac:spMk id="2" creationId="{3EB82A91-3565-7D2B-AE7D-D0C4449C03B7}"/>
          </ac:spMkLst>
        </pc:spChg>
      </pc:sldChg>
      <pc:sldChg chg="modSp mod">
        <pc:chgData name="coms sakura" userId="3bde462fc7149003" providerId="LiveId" clId="{06086F26-C332-4C81-8075-0753A7772E83}" dt="2024-11-27T07:12:14.491" v="152" actId="6549"/>
        <pc:sldMkLst>
          <pc:docMk/>
          <pc:sldMk cId="3623643991" sldId="18069"/>
        </pc:sldMkLst>
        <pc:spChg chg="mod">
          <ac:chgData name="coms sakura" userId="3bde462fc7149003" providerId="LiveId" clId="{06086F26-C332-4C81-8075-0753A7772E83}" dt="2024-11-27T07:12:14.491" v="152" actId="6549"/>
          <ac:spMkLst>
            <pc:docMk/>
            <pc:sldMk cId="3623643991" sldId="18069"/>
            <ac:spMk id="4" creationId="{72358EF5-2554-827C-1019-652EF1EAB238}"/>
          </ac:spMkLst>
        </pc:spChg>
      </pc:sldChg>
      <pc:sldChg chg="del">
        <pc:chgData name="coms sakura" userId="3bde462fc7149003" providerId="LiveId" clId="{06086F26-C332-4C81-8075-0753A7772E83}" dt="2024-11-27T07:02:14.776" v="5" actId="47"/>
        <pc:sldMkLst>
          <pc:docMk/>
          <pc:sldMk cId="892064795" sldId="18086"/>
        </pc:sldMkLst>
      </pc:sldChg>
      <pc:sldChg chg="del">
        <pc:chgData name="coms sakura" userId="3bde462fc7149003" providerId="LiveId" clId="{06086F26-C332-4C81-8075-0753A7772E83}" dt="2024-11-27T07:02:14.776" v="5" actId="47"/>
        <pc:sldMkLst>
          <pc:docMk/>
          <pc:sldMk cId="2337102888" sldId="18087"/>
        </pc:sldMkLst>
      </pc:sldChg>
      <pc:sldChg chg="del">
        <pc:chgData name="coms sakura" userId="3bde462fc7149003" providerId="LiveId" clId="{06086F26-C332-4C81-8075-0753A7772E83}" dt="2024-11-27T07:02:50.017" v="7" actId="47"/>
        <pc:sldMkLst>
          <pc:docMk/>
          <pc:sldMk cId="1903785162" sldId="18145"/>
        </pc:sldMkLst>
      </pc:sldChg>
      <pc:sldChg chg="del">
        <pc:chgData name="coms sakura" userId="3bde462fc7149003" providerId="LiveId" clId="{06086F26-C332-4C81-8075-0753A7772E83}" dt="2024-11-27T07:02:33.649" v="6" actId="47"/>
        <pc:sldMkLst>
          <pc:docMk/>
          <pc:sldMk cId="1257607488" sldId="18147"/>
        </pc:sldMkLst>
      </pc:sldChg>
      <pc:sldChg chg="del">
        <pc:chgData name="coms sakura" userId="3bde462fc7149003" providerId="LiveId" clId="{06086F26-C332-4C81-8075-0753A7772E83}" dt="2024-11-27T07:02:33.649" v="6" actId="47"/>
        <pc:sldMkLst>
          <pc:docMk/>
          <pc:sldMk cId="1360087884" sldId="18148"/>
        </pc:sldMkLst>
      </pc:sldChg>
      <pc:sldChg chg="del">
        <pc:chgData name="coms sakura" userId="3bde462fc7149003" providerId="LiveId" clId="{06086F26-C332-4C81-8075-0753A7772E83}" dt="2024-11-27T07:02:50.017" v="7" actId="47"/>
        <pc:sldMkLst>
          <pc:docMk/>
          <pc:sldMk cId="2922442516" sldId="18155"/>
        </pc:sldMkLst>
      </pc:sldChg>
      <pc:sldChg chg="del">
        <pc:chgData name="coms sakura" userId="3bde462fc7149003" providerId="LiveId" clId="{06086F26-C332-4C81-8075-0753A7772E83}" dt="2024-11-27T07:02:50.017" v="7" actId="47"/>
        <pc:sldMkLst>
          <pc:docMk/>
          <pc:sldMk cId="617780206" sldId="18156"/>
        </pc:sldMkLst>
      </pc:sldChg>
      <pc:sldChg chg="del">
        <pc:chgData name="coms sakura" userId="3bde462fc7149003" providerId="LiveId" clId="{06086F26-C332-4C81-8075-0753A7772E83}" dt="2024-11-27T07:01:20.986" v="3" actId="47"/>
        <pc:sldMkLst>
          <pc:docMk/>
          <pc:sldMk cId="349348183" sldId="18361"/>
        </pc:sldMkLst>
      </pc:sldChg>
      <pc:sldChg chg="del">
        <pc:chgData name="coms sakura" userId="3bde462fc7149003" providerId="LiveId" clId="{06086F26-C332-4C81-8075-0753A7772E83}" dt="2024-11-27T07:01:00.096" v="0" actId="47"/>
        <pc:sldMkLst>
          <pc:docMk/>
          <pc:sldMk cId="3237744154" sldId="18429"/>
        </pc:sldMkLst>
      </pc:sldChg>
      <pc:sldChg chg="modSp mod">
        <pc:chgData name="coms sakura" userId="3bde462fc7149003" providerId="LiveId" clId="{06086F26-C332-4C81-8075-0753A7772E83}" dt="2024-11-27T07:10:00.108" v="148" actId="20577"/>
        <pc:sldMkLst>
          <pc:docMk/>
          <pc:sldMk cId="409735584" sldId="18430"/>
        </pc:sldMkLst>
        <pc:spChg chg="mod">
          <ac:chgData name="coms sakura" userId="3bde462fc7149003" providerId="LiveId" clId="{06086F26-C332-4C81-8075-0753A7772E83}" dt="2024-11-27T07:10:00.108" v="148" actId="20577"/>
          <ac:spMkLst>
            <pc:docMk/>
            <pc:sldMk cId="409735584" sldId="18430"/>
            <ac:spMk id="4" creationId="{8C2EEF12-F249-6647-6C01-9305372C1973}"/>
          </ac:spMkLst>
        </pc:spChg>
      </pc:sldChg>
      <pc:sldChg chg="del">
        <pc:chgData name="coms sakura" userId="3bde462fc7149003" providerId="LiveId" clId="{06086F26-C332-4C81-8075-0753A7772E83}" dt="2024-11-27T07:01:25.234" v="4" actId="47"/>
        <pc:sldMkLst>
          <pc:docMk/>
          <pc:sldMk cId="886583876" sldId="18431"/>
        </pc:sldMkLst>
      </pc:sldChg>
      <pc:sldChg chg="del">
        <pc:chgData name="coms sakura" userId="3bde462fc7149003" providerId="LiveId" clId="{06086F26-C332-4C81-8075-0753A7772E83}" dt="2024-11-27T07:01:07.707" v="1" actId="47"/>
        <pc:sldMkLst>
          <pc:docMk/>
          <pc:sldMk cId="4276576941" sldId="18432"/>
        </pc:sldMkLst>
      </pc:sldChg>
      <pc:sldChg chg="del">
        <pc:chgData name="coms sakura" userId="3bde462fc7149003" providerId="LiveId" clId="{06086F26-C332-4C81-8075-0753A7772E83}" dt="2024-11-27T07:01:25.234" v="4" actId="47"/>
        <pc:sldMkLst>
          <pc:docMk/>
          <pc:sldMk cId="3382312751" sldId="18433"/>
        </pc:sldMkLst>
      </pc:sldChg>
      <pc:sldChg chg="del">
        <pc:chgData name="coms sakura" userId="3bde462fc7149003" providerId="LiveId" clId="{06086F26-C332-4C81-8075-0753A7772E83}" dt="2024-11-27T07:02:33.649" v="6" actId="47"/>
        <pc:sldMkLst>
          <pc:docMk/>
          <pc:sldMk cId="282931891" sldId="18434"/>
        </pc:sldMkLst>
      </pc:sldChg>
      <pc:sldChg chg="del">
        <pc:chgData name="coms sakura" userId="3bde462fc7149003" providerId="LiveId" clId="{06086F26-C332-4C81-8075-0753A7772E83}" dt="2024-11-27T07:02:50.017" v="7" actId="47"/>
        <pc:sldMkLst>
          <pc:docMk/>
          <pc:sldMk cId="1770306931" sldId="18438"/>
        </pc:sldMkLst>
      </pc:sldChg>
      <pc:sldChg chg="del">
        <pc:chgData name="coms sakura" userId="3bde462fc7149003" providerId="LiveId" clId="{06086F26-C332-4C81-8075-0753A7772E83}" dt="2024-11-27T07:02:14.776" v="5" actId="47"/>
        <pc:sldMkLst>
          <pc:docMk/>
          <pc:sldMk cId="3599329923" sldId="18439"/>
        </pc:sldMkLst>
      </pc:sldChg>
      <pc:sldChg chg="del">
        <pc:chgData name="coms sakura" userId="3bde462fc7149003" providerId="LiveId" clId="{06086F26-C332-4C81-8075-0753A7772E83}" dt="2024-11-27T07:02:14.776" v="5" actId="47"/>
        <pc:sldMkLst>
          <pc:docMk/>
          <pc:sldMk cId="1994612348" sldId="18440"/>
        </pc:sldMkLst>
      </pc:sldChg>
      <pc:sldChg chg="del">
        <pc:chgData name="coms sakura" userId="3bde462fc7149003" providerId="LiveId" clId="{06086F26-C332-4C81-8075-0753A7772E83}" dt="2024-11-27T07:02:50.017" v="7" actId="47"/>
        <pc:sldMkLst>
          <pc:docMk/>
          <pc:sldMk cId="1281835093" sldId="18450"/>
        </pc:sldMkLst>
      </pc:sldChg>
      <pc:sldChg chg="del">
        <pc:chgData name="coms sakura" userId="3bde462fc7149003" providerId="LiveId" clId="{06086F26-C332-4C81-8075-0753A7772E83}" dt="2024-11-27T07:01:13.935" v="2" actId="47"/>
        <pc:sldMkLst>
          <pc:docMk/>
          <pc:sldMk cId="1102843048" sldId="18452"/>
        </pc:sldMkLst>
      </pc:sldChg>
      <pc:sldChg chg="del">
        <pc:chgData name="coms sakura" userId="3bde462fc7149003" providerId="LiveId" clId="{06086F26-C332-4C81-8075-0753A7772E83}" dt="2024-11-27T07:01:25.234" v="4" actId="47"/>
        <pc:sldMkLst>
          <pc:docMk/>
          <pc:sldMk cId="3715070907" sldId="18453"/>
        </pc:sldMkLst>
      </pc:sldChg>
      <pc:sldChg chg="del">
        <pc:chgData name="coms sakura" userId="3bde462fc7149003" providerId="LiveId" clId="{06086F26-C332-4C81-8075-0753A7772E83}" dt="2024-11-27T07:01:25.234" v="4" actId="47"/>
        <pc:sldMkLst>
          <pc:docMk/>
          <pc:sldMk cId="3211758379" sldId="18454"/>
        </pc:sldMkLst>
      </pc:sldChg>
      <pc:sldMasterChg chg="delSldLayout">
        <pc:chgData name="coms sakura" userId="3bde462fc7149003" providerId="LiveId" clId="{06086F26-C332-4C81-8075-0753A7772E83}" dt="2024-11-27T07:02:50.017" v="7" actId="47"/>
        <pc:sldMasterMkLst>
          <pc:docMk/>
          <pc:sldMasterMk cId="1897102451" sldId="2147483660"/>
        </pc:sldMasterMkLst>
        <pc:sldLayoutChg chg="del">
          <pc:chgData name="coms sakura" userId="3bde462fc7149003" providerId="LiveId" clId="{06086F26-C332-4C81-8075-0753A7772E83}" dt="2024-11-27T07:02:50.017" v="7" actId="47"/>
          <pc:sldLayoutMkLst>
            <pc:docMk/>
            <pc:sldMasterMk cId="1897102451" sldId="2147483660"/>
            <pc:sldLayoutMk cId="2991747454" sldId="2147483672"/>
          </pc:sldLayoutMkLst>
        </pc:sldLayoutChg>
        <pc:sldLayoutChg chg="del">
          <pc:chgData name="coms sakura" userId="3bde462fc7149003" providerId="LiveId" clId="{06086F26-C332-4C81-8075-0753A7772E83}" dt="2024-11-27T07:02:50.017" v="7" actId="47"/>
          <pc:sldLayoutMkLst>
            <pc:docMk/>
            <pc:sldMasterMk cId="1897102451" sldId="2147483660"/>
            <pc:sldLayoutMk cId="1081571631" sldId="2147483673"/>
          </pc:sldLayoutMkLst>
        </pc:sldLayoutChg>
      </pc:sldMasterChg>
      <pc:sldMasterChg chg="del delSldLayout">
        <pc:chgData name="coms sakura" userId="3bde462fc7149003" providerId="LiveId" clId="{06086F26-C332-4C81-8075-0753A7772E83}" dt="2024-11-27T07:02:50.017" v="7" actId="47"/>
        <pc:sldMasterMkLst>
          <pc:docMk/>
          <pc:sldMasterMk cId="1740250040" sldId="2147483674"/>
        </pc:sldMasterMkLst>
        <pc:sldLayoutChg chg="del">
          <pc:chgData name="coms sakura" userId="3bde462fc7149003" providerId="LiveId" clId="{06086F26-C332-4C81-8075-0753A7772E83}" dt="2024-11-27T07:02:50.017" v="7" actId="47"/>
          <pc:sldLayoutMkLst>
            <pc:docMk/>
            <pc:sldMasterMk cId="1740250040" sldId="2147483674"/>
            <pc:sldLayoutMk cId="1757923173" sldId="2147483675"/>
          </pc:sldLayoutMkLst>
        </pc:sldLayoutChg>
        <pc:sldLayoutChg chg="del">
          <pc:chgData name="coms sakura" userId="3bde462fc7149003" providerId="LiveId" clId="{06086F26-C332-4C81-8075-0753A7772E83}" dt="2024-11-27T07:02:50.017" v="7" actId="47"/>
          <pc:sldLayoutMkLst>
            <pc:docMk/>
            <pc:sldMasterMk cId="1740250040" sldId="2147483674"/>
            <pc:sldLayoutMk cId="2214181415" sldId="2147483676"/>
          </pc:sldLayoutMkLst>
        </pc:sldLayoutChg>
        <pc:sldLayoutChg chg="del">
          <pc:chgData name="coms sakura" userId="3bde462fc7149003" providerId="LiveId" clId="{06086F26-C332-4C81-8075-0753A7772E83}" dt="2024-11-27T07:02:50.017" v="7" actId="47"/>
          <pc:sldLayoutMkLst>
            <pc:docMk/>
            <pc:sldMasterMk cId="1740250040" sldId="2147483674"/>
            <pc:sldLayoutMk cId="510131457" sldId="2147483677"/>
          </pc:sldLayoutMkLst>
        </pc:sldLayoutChg>
        <pc:sldLayoutChg chg="del">
          <pc:chgData name="coms sakura" userId="3bde462fc7149003" providerId="LiveId" clId="{06086F26-C332-4C81-8075-0753A7772E83}" dt="2024-11-27T07:02:50.017" v="7" actId="47"/>
          <pc:sldLayoutMkLst>
            <pc:docMk/>
            <pc:sldMasterMk cId="1740250040" sldId="2147483674"/>
            <pc:sldLayoutMk cId="3679272926" sldId="2147483678"/>
          </pc:sldLayoutMkLst>
        </pc:sldLayoutChg>
        <pc:sldLayoutChg chg="del">
          <pc:chgData name="coms sakura" userId="3bde462fc7149003" providerId="LiveId" clId="{06086F26-C332-4C81-8075-0753A7772E83}" dt="2024-11-27T07:02:50.017" v="7" actId="47"/>
          <pc:sldLayoutMkLst>
            <pc:docMk/>
            <pc:sldMasterMk cId="1740250040" sldId="2147483674"/>
            <pc:sldLayoutMk cId="1242284668" sldId="2147483679"/>
          </pc:sldLayoutMkLst>
        </pc:sldLayoutChg>
        <pc:sldLayoutChg chg="del">
          <pc:chgData name="coms sakura" userId="3bde462fc7149003" providerId="LiveId" clId="{06086F26-C332-4C81-8075-0753A7772E83}" dt="2024-11-27T07:02:50.017" v="7" actId="47"/>
          <pc:sldLayoutMkLst>
            <pc:docMk/>
            <pc:sldMasterMk cId="1740250040" sldId="2147483674"/>
            <pc:sldLayoutMk cId="363692968" sldId="2147483680"/>
          </pc:sldLayoutMkLst>
        </pc:sldLayoutChg>
        <pc:sldLayoutChg chg="del">
          <pc:chgData name="coms sakura" userId="3bde462fc7149003" providerId="LiveId" clId="{06086F26-C332-4C81-8075-0753A7772E83}" dt="2024-11-27T07:02:50.017" v="7" actId="47"/>
          <pc:sldLayoutMkLst>
            <pc:docMk/>
            <pc:sldMasterMk cId="1740250040" sldId="2147483674"/>
            <pc:sldLayoutMk cId="3533453349" sldId="2147483681"/>
          </pc:sldLayoutMkLst>
        </pc:sldLayoutChg>
        <pc:sldLayoutChg chg="del">
          <pc:chgData name="coms sakura" userId="3bde462fc7149003" providerId="LiveId" clId="{06086F26-C332-4C81-8075-0753A7772E83}" dt="2024-11-27T07:02:50.017" v="7" actId="47"/>
          <pc:sldLayoutMkLst>
            <pc:docMk/>
            <pc:sldMasterMk cId="1740250040" sldId="2147483674"/>
            <pc:sldLayoutMk cId="623963072" sldId="2147483682"/>
          </pc:sldLayoutMkLst>
        </pc:sldLayoutChg>
        <pc:sldLayoutChg chg="del">
          <pc:chgData name="coms sakura" userId="3bde462fc7149003" providerId="LiveId" clId="{06086F26-C332-4C81-8075-0753A7772E83}" dt="2024-11-27T07:02:50.017" v="7" actId="47"/>
          <pc:sldLayoutMkLst>
            <pc:docMk/>
            <pc:sldMasterMk cId="1740250040" sldId="2147483674"/>
            <pc:sldLayoutMk cId="4175686546" sldId="2147483683"/>
          </pc:sldLayoutMkLst>
        </pc:sldLayoutChg>
        <pc:sldLayoutChg chg="del">
          <pc:chgData name="coms sakura" userId="3bde462fc7149003" providerId="LiveId" clId="{06086F26-C332-4C81-8075-0753A7772E83}" dt="2024-11-27T07:02:50.017" v="7" actId="47"/>
          <pc:sldLayoutMkLst>
            <pc:docMk/>
            <pc:sldMasterMk cId="1740250040" sldId="2147483674"/>
            <pc:sldLayoutMk cId="2768465319" sldId="2147483684"/>
          </pc:sldLayoutMkLst>
        </pc:sldLayoutChg>
        <pc:sldLayoutChg chg="del">
          <pc:chgData name="coms sakura" userId="3bde462fc7149003" providerId="LiveId" clId="{06086F26-C332-4C81-8075-0753A7772E83}" dt="2024-11-27T07:02:50.017" v="7" actId="47"/>
          <pc:sldLayoutMkLst>
            <pc:docMk/>
            <pc:sldMasterMk cId="1740250040" sldId="2147483674"/>
            <pc:sldLayoutMk cId="474784428" sldId="2147483685"/>
          </pc:sldLayoutMkLst>
        </pc:sldLayoutChg>
        <pc:sldLayoutChg chg="del">
          <pc:chgData name="coms sakura" userId="3bde462fc7149003" providerId="LiveId" clId="{06086F26-C332-4C81-8075-0753A7772E83}" dt="2024-11-27T07:02:50.017" v="7" actId="47"/>
          <pc:sldLayoutMkLst>
            <pc:docMk/>
            <pc:sldMasterMk cId="1740250040" sldId="2147483674"/>
            <pc:sldLayoutMk cId="1804831005" sldId="2147483686"/>
          </pc:sldLayoutMkLst>
        </pc:sldLayoutChg>
      </pc:sldMasterChg>
      <pc:sldMasterChg chg="del delSldLayout">
        <pc:chgData name="coms sakura" userId="3bde462fc7149003" providerId="LiveId" clId="{06086F26-C332-4C81-8075-0753A7772E83}" dt="2024-11-27T07:02:50.017" v="7" actId="47"/>
        <pc:sldMasterMkLst>
          <pc:docMk/>
          <pc:sldMasterMk cId="3825613068" sldId="2147483687"/>
        </pc:sldMasterMkLst>
        <pc:sldLayoutChg chg="del">
          <pc:chgData name="coms sakura" userId="3bde462fc7149003" providerId="LiveId" clId="{06086F26-C332-4C81-8075-0753A7772E83}" dt="2024-11-27T07:02:50.017" v="7" actId="47"/>
          <pc:sldLayoutMkLst>
            <pc:docMk/>
            <pc:sldMasterMk cId="3825613068" sldId="2147483687"/>
            <pc:sldLayoutMk cId="1613397123" sldId="2147483688"/>
          </pc:sldLayoutMkLst>
        </pc:sldLayoutChg>
        <pc:sldLayoutChg chg="del">
          <pc:chgData name="coms sakura" userId="3bde462fc7149003" providerId="LiveId" clId="{06086F26-C332-4C81-8075-0753A7772E83}" dt="2024-11-27T07:02:50.017" v="7" actId="47"/>
          <pc:sldLayoutMkLst>
            <pc:docMk/>
            <pc:sldMasterMk cId="3825613068" sldId="2147483687"/>
            <pc:sldLayoutMk cId="2287782851" sldId="2147483689"/>
          </pc:sldLayoutMkLst>
        </pc:sldLayoutChg>
        <pc:sldLayoutChg chg="del">
          <pc:chgData name="coms sakura" userId="3bde462fc7149003" providerId="LiveId" clId="{06086F26-C332-4C81-8075-0753A7772E83}" dt="2024-11-27T07:02:50.017" v="7" actId="47"/>
          <pc:sldLayoutMkLst>
            <pc:docMk/>
            <pc:sldMasterMk cId="3825613068" sldId="2147483687"/>
            <pc:sldLayoutMk cId="1311033763" sldId="2147483690"/>
          </pc:sldLayoutMkLst>
        </pc:sldLayoutChg>
        <pc:sldLayoutChg chg="del">
          <pc:chgData name="coms sakura" userId="3bde462fc7149003" providerId="LiveId" clId="{06086F26-C332-4C81-8075-0753A7772E83}" dt="2024-11-27T07:02:50.017" v="7" actId="47"/>
          <pc:sldLayoutMkLst>
            <pc:docMk/>
            <pc:sldMasterMk cId="3825613068" sldId="2147483687"/>
            <pc:sldLayoutMk cId="1545850567" sldId="2147483691"/>
          </pc:sldLayoutMkLst>
        </pc:sldLayoutChg>
        <pc:sldLayoutChg chg="del">
          <pc:chgData name="coms sakura" userId="3bde462fc7149003" providerId="LiveId" clId="{06086F26-C332-4C81-8075-0753A7772E83}" dt="2024-11-27T07:02:50.017" v="7" actId="47"/>
          <pc:sldLayoutMkLst>
            <pc:docMk/>
            <pc:sldMasterMk cId="3825613068" sldId="2147483687"/>
            <pc:sldLayoutMk cId="1777089933" sldId="2147483692"/>
          </pc:sldLayoutMkLst>
        </pc:sldLayoutChg>
        <pc:sldLayoutChg chg="del">
          <pc:chgData name="coms sakura" userId="3bde462fc7149003" providerId="LiveId" clId="{06086F26-C332-4C81-8075-0753A7772E83}" dt="2024-11-27T07:02:50.017" v="7" actId="47"/>
          <pc:sldLayoutMkLst>
            <pc:docMk/>
            <pc:sldMasterMk cId="3825613068" sldId="2147483687"/>
            <pc:sldLayoutMk cId="267170301" sldId="2147483693"/>
          </pc:sldLayoutMkLst>
        </pc:sldLayoutChg>
        <pc:sldLayoutChg chg="del">
          <pc:chgData name="coms sakura" userId="3bde462fc7149003" providerId="LiveId" clId="{06086F26-C332-4C81-8075-0753A7772E83}" dt="2024-11-27T07:02:50.017" v="7" actId="47"/>
          <pc:sldLayoutMkLst>
            <pc:docMk/>
            <pc:sldMasterMk cId="3825613068" sldId="2147483687"/>
            <pc:sldLayoutMk cId="505407653" sldId="2147483694"/>
          </pc:sldLayoutMkLst>
        </pc:sldLayoutChg>
        <pc:sldLayoutChg chg="del">
          <pc:chgData name="coms sakura" userId="3bde462fc7149003" providerId="LiveId" clId="{06086F26-C332-4C81-8075-0753A7772E83}" dt="2024-11-27T07:02:50.017" v="7" actId="47"/>
          <pc:sldLayoutMkLst>
            <pc:docMk/>
            <pc:sldMasterMk cId="3825613068" sldId="2147483687"/>
            <pc:sldLayoutMk cId="3743844868" sldId="2147483695"/>
          </pc:sldLayoutMkLst>
        </pc:sldLayoutChg>
        <pc:sldLayoutChg chg="del">
          <pc:chgData name="coms sakura" userId="3bde462fc7149003" providerId="LiveId" clId="{06086F26-C332-4C81-8075-0753A7772E83}" dt="2024-11-27T07:02:50.017" v="7" actId="47"/>
          <pc:sldLayoutMkLst>
            <pc:docMk/>
            <pc:sldMasterMk cId="3825613068" sldId="2147483687"/>
            <pc:sldLayoutMk cId="4119994727" sldId="2147483696"/>
          </pc:sldLayoutMkLst>
        </pc:sldLayoutChg>
        <pc:sldLayoutChg chg="del">
          <pc:chgData name="coms sakura" userId="3bde462fc7149003" providerId="LiveId" clId="{06086F26-C332-4C81-8075-0753A7772E83}" dt="2024-11-27T07:02:50.017" v="7" actId="47"/>
          <pc:sldLayoutMkLst>
            <pc:docMk/>
            <pc:sldMasterMk cId="3825613068" sldId="2147483687"/>
            <pc:sldLayoutMk cId="4077018841" sldId="2147483697"/>
          </pc:sldLayoutMkLst>
        </pc:sldLayoutChg>
        <pc:sldLayoutChg chg="del">
          <pc:chgData name="coms sakura" userId="3bde462fc7149003" providerId="LiveId" clId="{06086F26-C332-4C81-8075-0753A7772E83}" dt="2024-11-27T07:02:50.017" v="7" actId="47"/>
          <pc:sldLayoutMkLst>
            <pc:docMk/>
            <pc:sldMasterMk cId="3825613068" sldId="2147483687"/>
            <pc:sldLayoutMk cId="3132069193" sldId="2147483698"/>
          </pc:sldLayoutMkLst>
        </pc:sldLayoutChg>
        <pc:sldLayoutChg chg="del">
          <pc:chgData name="coms sakura" userId="3bde462fc7149003" providerId="LiveId" clId="{06086F26-C332-4C81-8075-0753A7772E83}" dt="2024-11-27T07:02:50.017" v="7" actId="47"/>
          <pc:sldLayoutMkLst>
            <pc:docMk/>
            <pc:sldMasterMk cId="3825613068" sldId="2147483687"/>
            <pc:sldLayoutMk cId="2521493782" sldId="2147483699"/>
          </pc:sldLayoutMkLst>
        </pc:sldLayoutChg>
        <pc:sldLayoutChg chg="del">
          <pc:chgData name="coms sakura" userId="3bde462fc7149003" providerId="LiveId" clId="{06086F26-C332-4C81-8075-0753A7772E83}" dt="2024-11-27T07:02:50.017" v="7" actId="47"/>
          <pc:sldLayoutMkLst>
            <pc:docMk/>
            <pc:sldMasterMk cId="3825613068" sldId="2147483687"/>
            <pc:sldLayoutMk cId="2551305693" sldId="2147483700"/>
          </pc:sldLayoutMkLst>
        </pc:sldLayoutChg>
      </pc:sldMasterChg>
      <pc:sldMasterChg chg="del delSldLayout">
        <pc:chgData name="coms sakura" userId="3bde462fc7149003" providerId="LiveId" clId="{06086F26-C332-4C81-8075-0753A7772E83}" dt="2024-11-27T07:02:50.017" v="7" actId="47"/>
        <pc:sldMasterMkLst>
          <pc:docMk/>
          <pc:sldMasterMk cId="2548728249" sldId="2147483735"/>
        </pc:sldMasterMkLst>
        <pc:sldLayoutChg chg="del">
          <pc:chgData name="coms sakura" userId="3bde462fc7149003" providerId="LiveId" clId="{06086F26-C332-4C81-8075-0753A7772E83}" dt="2024-11-27T07:02:50.017" v="7" actId="47"/>
          <pc:sldLayoutMkLst>
            <pc:docMk/>
            <pc:sldMasterMk cId="2548728249" sldId="2147483735"/>
            <pc:sldLayoutMk cId="2254327868" sldId="2147483736"/>
          </pc:sldLayoutMkLst>
        </pc:sldLayoutChg>
        <pc:sldLayoutChg chg="del">
          <pc:chgData name="coms sakura" userId="3bde462fc7149003" providerId="LiveId" clId="{06086F26-C332-4C81-8075-0753A7772E83}" dt="2024-11-27T07:02:50.017" v="7" actId="47"/>
          <pc:sldLayoutMkLst>
            <pc:docMk/>
            <pc:sldMasterMk cId="2548728249" sldId="2147483735"/>
            <pc:sldLayoutMk cId="1953409575" sldId="2147483737"/>
          </pc:sldLayoutMkLst>
        </pc:sldLayoutChg>
        <pc:sldLayoutChg chg="del">
          <pc:chgData name="coms sakura" userId="3bde462fc7149003" providerId="LiveId" clId="{06086F26-C332-4C81-8075-0753A7772E83}" dt="2024-11-27T07:02:50.017" v="7" actId="47"/>
          <pc:sldLayoutMkLst>
            <pc:docMk/>
            <pc:sldMasterMk cId="2548728249" sldId="2147483735"/>
            <pc:sldLayoutMk cId="3145918532" sldId="2147483738"/>
          </pc:sldLayoutMkLst>
        </pc:sldLayoutChg>
        <pc:sldLayoutChg chg="del">
          <pc:chgData name="coms sakura" userId="3bde462fc7149003" providerId="LiveId" clId="{06086F26-C332-4C81-8075-0753A7772E83}" dt="2024-11-27T07:02:50.017" v="7" actId="47"/>
          <pc:sldLayoutMkLst>
            <pc:docMk/>
            <pc:sldMasterMk cId="2548728249" sldId="2147483735"/>
            <pc:sldLayoutMk cId="1389176226" sldId="2147483739"/>
          </pc:sldLayoutMkLst>
        </pc:sldLayoutChg>
        <pc:sldLayoutChg chg="del">
          <pc:chgData name="coms sakura" userId="3bde462fc7149003" providerId="LiveId" clId="{06086F26-C332-4C81-8075-0753A7772E83}" dt="2024-11-27T07:02:50.017" v="7" actId="47"/>
          <pc:sldLayoutMkLst>
            <pc:docMk/>
            <pc:sldMasterMk cId="2548728249" sldId="2147483735"/>
            <pc:sldLayoutMk cId="655124924" sldId="2147483740"/>
          </pc:sldLayoutMkLst>
        </pc:sldLayoutChg>
        <pc:sldLayoutChg chg="del">
          <pc:chgData name="coms sakura" userId="3bde462fc7149003" providerId="LiveId" clId="{06086F26-C332-4C81-8075-0753A7772E83}" dt="2024-11-27T07:02:50.017" v="7" actId="47"/>
          <pc:sldLayoutMkLst>
            <pc:docMk/>
            <pc:sldMasterMk cId="2548728249" sldId="2147483735"/>
            <pc:sldLayoutMk cId="3565373042" sldId="2147483741"/>
          </pc:sldLayoutMkLst>
        </pc:sldLayoutChg>
        <pc:sldLayoutChg chg="del">
          <pc:chgData name="coms sakura" userId="3bde462fc7149003" providerId="LiveId" clId="{06086F26-C332-4C81-8075-0753A7772E83}" dt="2024-11-27T07:02:50.017" v="7" actId="47"/>
          <pc:sldLayoutMkLst>
            <pc:docMk/>
            <pc:sldMasterMk cId="2548728249" sldId="2147483735"/>
            <pc:sldLayoutMk cId="805533147" sldId="2147483742"/>
          </pc:sldLayoutMkLst>
        </pc:sldLayoutChg>
        <pc:sldLayoutChg chg="del">
          <pc:chgData name="coms sakura" userId="3bde462fc7149003" providerId="LiveId" clId="{06086F26-C332-4C81-8075-0753A7772E83}" dt="2024-11-27T07:02:50.017" v="7" actId="47"/>
          <pc:sldLayoutMkLst>
            <pc:docMk/>
            <pc:sldMasterMk cId="2548728249" sldId="2147483735"/>
            <pc:sldLayoutMk cId="1631737618" sldId="2147483743"/>
          </pc:sldLayoutMkLst>
        </pc:sldLayoutChg>
        <pc:sldLayoutChg chg="del">
          <pc:chgData name="coms sakura" userId="3bde462fc7149003" providerId="LiveId" clId="{06086F26-C332-4C81-8075-0753A7772E83}" dt="2024-11-27T07:02:50.017" v="7" actId="47"/>
          <pc:sldLayoutMkLst>
            <pc:docMk/>
            <pc:sldMasterMk cId="2548728249" sldId="2147483735"/>
            <pc:sldLayoutMk cId="4293264228" sldId="2147483744"/>
          </pc:sldLayoutMkLst>
        </pc:sldLayoutChg>
        <pc:sldLayoutChg chg="del">
          <pc:chgData name="coms sakura" userId="3bde462fc7149003" providerId="LiveId" clId="{06086F26-C332-4C81-8075-0753A7772E83}" dt="2024-11-27T07:02:50.017" v="7" actId="47"/>
          <pc:sldLayoutMkLst>
            <pc:docMk/>
            <pc:sldMasterMk cId="2548728249" sldId="2147483735"/>
            <pc:sldLayoutMk cId="2191760887" sldId="2147483745"/>
          </pc:sldLayoutMkLst>
        </pc:sldLayoutChg>
        <pc:sldLayoutChg chg="del">
          <pc:chgData name="coms sakura" userId="3bde462fc7149003" providerId="LiveId" clId="{06086F26-C332-4C81-8075-0753A7772E83}" dt="2024-11-27T07:02:50.017" v="7" actId="47"/>
          <pc:sldLayoutMkLst>
            <pc:docMk/>
            <pc:sldMasterMk cId="2548728249" sldId="2147483735"/>
            <pc:sldLayoutMk cId="4200486366" sldId="2147483746"/>
          </pc:sldLayoutMkLst>
        </pc:sldLayoutChg>
      </pc:sldMasterChg>
    </pc:docChg>
  </pc:docChgLst>
  <pc:docChgLst>
    <pc:chgData name="coms sakura" userId="3bde462fc7149003" providerId="LiveId" clId="{9EED2EA5-FBEE-4763-A5FD-5B454F7FD4EE}"/>
    <pc:docChg chg="undo redo custSel addSld delSld modSld sldOrd delMainMaster">
      <pc:chgData name="coms sakura" userId="3bde462fc7149003" providerId="LiveId" clId="{9EED2EA5-FBEE-4763-A5FD-5B454F7FD4EE}" dt="2024-11-27T06:53:47.400" v="17847" actId="207"/>
      <pc:docMkLst>
        <pc:docMk/>
      </pc:docMkLst>
      <pc:sldChg chg="addSp delSp modSp del mod">
        <pc:chgData name="coms sakura" userId="3bde462fc7149003" providerId="LiveId" clId="{9EED2EA5-FBEE-4763-A5FD-5B454F7FD4EE}" dt="2024-11-25T01:43:48.730" v="64" actId="47"/>
        <pc:sldMkLst>
          <pc:docMk/>
          <pc:sldMk cId="2360296288" sldId="256"/>
        </pc:sldMkLst>
        <pc:picChg chg="del">
          <ac:chgData name="coms sakura" userId="3bde462fc7149003" providerId="LiveId" clId="{9EED2EA5-FBEE-4763-A5FD-5B454F7FD4EE}" dt="2024-11-25T01:41:50.241" v="5" actId="478"/>
          <ac:picMkLst>
            <pc:docMk/>
            <pc:sldMk cId="2360296288" sldId="256"/>
            <ac:picMk id="3" creationId="{449B6CAF-76E2-93F4-D720-74603858DA9E}"/>
          </ac:picMkLst>
        </pc:picChg>
        <pc:picChg chg="add mod ord">
          <ac:chgData name="coms sakura" userId="3bde462fc7149003" providerId="LiveId" clId="{9EED2EA5-FBEE-4763-A5FD-5B454F7FD4EE}" dt="2024-11-25T01:41:46.145" v="4" actId="167"/>
          <ac:picMkLst>
            <pc:docMk/>
            <pc:sldMk cId="2360296288" sldId="256"/>
            <ac:picMk id="5" creationId="{38284071-52F7-E479-9F9E-C8950F11C37D}"/>
          </ac:picMkLst>
        </pc:picChg>
        <pc:picChg chg="del">
          <ac:chgData name="coms sakura" userId="3bde462fc7149003" providerId="LiveId" clId="{9EED2EA5-FBEE-4763-A5FD-5B454F7FD4EE}" dt="2024-11-25T01:37:46.092" v="0" actId="478"/>
          <ac:picMkLst>
            <pc:docMk/>
            <pc:sldMk cId="2360296288" sldId="256"/>
            <ac:picMk id="8" creationId="{39284C07-EC54-77DF-132E-53DA59606035}"/>
          </ac:picMkLst>
        </pc:picChg>
        <pc:picChg chg="del">
          <ac:chgData name="coms sakura" userId="3bde462fc7149003" providerId="LiveId" clId="{9EED2EA5-FBEE-4763-A5FD-5B454F7FD4EE}" dt="2024-11-25T01:41:52.392" v="6" actId="478"/>
          <ac:picMkLst>
            <pc:docMk/>
            <pc:sldMk cId="2360296288" sldId="256"/>
            <ac:picMk id="12" creationId="{74120E43-3A3B-439D-BF5A-957BAE003D18}"/>
          </ac:picMkLst>
        </pc:picChg>
      </pc:sldChg>
      <pc:sldChg chg="add">
        <pc:chgData name="coms sakura" userId="3bde462fc7149003" providerId="LiveId" clId="{9EED2EA5-FBEE-4763-A5FD-5B454F7FD4EE}" dt="2024-11-27T06:24:25.819" v="16409"/>
        <pc:sldMkLst>
          <pc:docMk/>
          <pc:sldMk cId="2041665855" sldId="258"/>
        </pc:sldMkLst>
      </pc:sldChg>
      <pc:sldChg chg="addSp delSp modSp del mod">
        <pc:chgData name="coms sakura" userId="3bde462fc7149003" providerId="LiveId" clId="{9EED2EA5-FBEE-4763-A5FD-5B454F7FD4EE}" dt="2024-11-27T06:24:09.060" v="16408" actId="2696"/>
        <pc:sldMkLst>
          <pc:docMk/>
          <pc:sldMk cId="2890301045" sldId="258"/>
        </pc:sldMkLst>
        <pc:spChg chg="mod">
          <ac:chgData name="coms sakura" userId="3bde462fc7149003" providerId="LiveId" clId="{9EED2EA5-FBEE-4763-A5FD-5B454F7FD4EE}" dt="2024-11-25T08:41:27.700" v="3085" actId="3064"/>
          <ac:spMkLst>
            <pc:docMk/>
            <pc:sldMk cId="2890301045" sldId="258"/>
            <ac:spMk id="2" creationId="{7B6F99AB-B78D-766C-E498-9D478C78A01B}"/>
          </ac:spMkLst>
        </pc:spChg>
        <pc:spChg chg="mod ord">
          <ac:chgData name="coms sakura" userId="3bde462fc7149003" providerId="LiveId" clId="{9EED2EA5-FBEE-4763-A5FD-5B454F7FD4EE}" dt="2024-11-25T08:41:38.359" v="3092" actId="1036"/>
          <ac:spMkLst>
            <pc:docMk/>
            <pc:sldMk cId="2890301045" sldId="258"/>
            <ac:spMk id="4" creationId="{CCA57DD4-4892-F68E-E494-6558A7EA57B9}"/>
          </ac:spMkLst>
        </pc:spChg>
        <pc:spChg chg="mod">
          <ac:chgData name="coms sakura" userId="3bde462fc7149003" providerId="LiveId" clId="{9EED2EA5-FBEE-4763-A5FD-5B454F7FD4EE}" dt="2024-11-25T10:35:11.869" v="5559" actId="1038"/>
          <ac:spMkLst>
            <pc:docMk/>
            <pc:sldMk cId="2890301045" sldId="258"/>
            <ac:spMk id="7" creationId="{2F26C96D-6546-0B3B-6DFD-AC54F0D94B1A}"/>
          </ac:spMkLst>
        </pc:spChg>
        <pc:spChg chg="add del mod">
          <ac:chgData name="coms sakura" userId="3bde462fc7149003" providerId="LiveId" clId="{9EED2EA5-FBEE-4763-A5FD-5B454F7FD4EE}" dt="2024-11-25T08:04:26.573" v="2215" actId="478"/>
          <ac:spMkLst>
            <pc:docMk/>
            <pc:sldMk cId="2890301045" sldId="258"/>
            <ac:spMk id="9" creationId="{97B1E815-198E-4797-6DD4-21BFDD297724}"/>
          </ac:spMkLst>
        </pc:spChg>
        <pc:graphicFrameChg chg="mod modGraphic">
          <ac:chgData name="coms sakura" userId="3bde462fc7149003" providerId="LiveId" clId="{9EED2EA5-FBEE-4763-A5FD-5B454F7FD4EE}" dt="2024-11-25T15:51:56.973" v="8329" actId="3064"/>
          <ac:graphicFrameMkLst>
            <pc:docMk/>
            <pc:sldMk cId="2890301045" sldId="258"/>
            <ac:graphicFrameMk id="24" creationId="{46ECA7A5-CAE6-245A-90B1-F2F68042949D}"/>
          </ac:graphicFrameMkLst>
        </pc:graphicFrameChg>
        <pc:picChg chg="add del mod ord">
          <ac:chgData name="coms sakura" userId="3bde462fc7149003" providerId="LiveId" clId="{9EED2EA5-FBEE-4763-A5FD-5B454F7FD4EE}" dt="2024-11-25T07:53:49.551" v="2054" actId="478"/>
          <ac:picMkLst>
            <pc:docMk/>
            <pc:sldMk cId="2890301045" sldId="258"/>
            <ac:picMk id="3" creationId="{60B5D772-CF72-C50A-50AC-671BA7A443A6}"/>
          </ac:picMkLst>
        </pc:picChg>
        <pc:picChg chg="add del mod">
          <ac:chgData name="coms sakura" userId="3bde462fc7149003" providerId="LiveId" clId="{9EED2EA5-FBEE-4763-A5FD-5B454F7FD4EE}" dt="2024-11-25T08:04:09.616" v="2211" actId="478"/>
          <ac:picMkLst>
            <pc:docMk/>
            <pc:sldMk cId="2890301045" sldId="258"/>
            <ac:picMk id="5" creationId="{8F0B6D57-8F27-CBD6-CACF-BCB63141BA80}"/>
          </ac:picMkLst>
        </pc:picChg>
        <pc:picChg chg="add del mod">
          <ac:chgData name="coms sakura" userId="3bde462fc7149003" providerId="LiveId" clId="{9EED2EA5-FBEE-4763-A5FD-5B454F7FD4EE}" dt="2024-11-25T08:04:11.417" v="2212" actId="478"/>
          <ac:picMkLst>
            <pc:docMk/>
            <pc:sldMk cId="2890301045" sldId="258"/>
            <ac:picMk id="6" creationId="{D79FC8D1-26DD-2FFC-F233-5A3795D77529}"/>
          </ac:picMkLst>
        </pc:picChg>
        <pc:picChg chg="add del mod">
          <ac:chgData name="coms sakura" userId="3bde462fc7149003" providerId="LiveId" clId="{9EED2EA5-FBEE-4763-A5FD-5B454F7FD4EE}" dt="2024-11-25T08:10:28.024" v="2277" actId="478"/>
          <ac:picMkLst>
            <pc:docMk/>
            <pc:sldMk cId="2890301045" sldId="258"/>
            <ac:picMk id="8" creationId="{33AF904B-6FC1-C5C9-9074-0908B2EA302A}"/>
          </ac:picMkLst>
        </pc:picChg>
        <pc:picChg chg="del">
          <ac:chgData name="coms sakura" userId="3bde462fc7149003" providerId="LiveId" clId="{9EED2EA5-FBEE-4763-A5FD-5B454F7FD4EE}" dt="2024-11-25T07:52:23.072" v="2030" actId="478"/>
          <ac:picMkLst>
            <pc:docMk/>
            <pc:sldMk cId="2890301045" sldId="258"/>
            <ac:picMk id="10" creationId="{911B352A-0173-547B-0ECA-3A5888EC1A33}"/>
          </ac:picMkLst>
        </pc:picChg>
        <pc:picChg chg="add del mod ord">
          <ac:chgData name="coms sakura" userId="3bde462fc7149003" providerId="LiveId" clId="{9EED2EA5-FBEE-4763-A5FD-5B454F7FD4EE}" dt="2024-11-25T08:14:03.192" v="2314" actId="478"/>
          <ac:picMkLst>
            <pc:docMk/>
            <pc:sldMk cId="2890301045" sldId="258"/>
            <ac:picMk id="11" creationId="{897E0392-D74A-0AF8-49C7-42F4E058938C}"/>
          </ac:picMkLst>
        </pc:picChg>
        <pc:picChg chg="add del mod">
          <ac:chgData name="coms sakura" userId="3bde462fc7149003" providerId="LiveId" clId="{9EED2EA5-FBEE-4763-A5FD-5B454F7FD4EE}" dt="2024-11-25T08:11:57.308" v="2294" actId="478"/>
          <ac:picMkLst>
            <pc:docMk/>
            <pc:sldMk cId="2890301045" sldId="258"/>
            <ac:picMk id="12" creationId="{9795858B-8C28-1E66-72EC-094C84C90F9F}"/>
          </ac:picMkLst>
        </pc:picChg>
        <pc:picChg chg="add del mod">
          <ac:chgData name="coms sakura" userId="3bde462fc7149003" providerId="LiveId" clId="{9EED2EA5-FBEE-4763-A5FD-5B454F7FD4EE}" dt="2024-11-25T08:17:04.087" v="2352" actId="478"/>
          <ac:picMkLst>
            <pc:docMk/>
            <pc:sldMk cId="2890301045" sldId="258"/>
            <ac:picMk id="14" creationId="{D369E088-BC06-038E-D5CE-0D720B4E7C89}"/>
          </ac:picMkLst>
        </pc:picChg>
        <pc:picChg chg="add del mod">
          <ac:chgData name="coms sakura" userId="3bde462fc7149003" providerId="LiveId" clId="{9EED2EA5-FBEE-4763-A5FD-5B454F7FD4EE}" dt="2024-11-25T08:13:25.727" v="2308" actId="478"/>
          <ac:picMkLst>
            <pc:docMk/>
            <pc:sldMk cId="2890301045" sldId="258"/>
            <ac:picMk id="16" creationId="{06F3B0E8-8D0D-E396-59AA-7BE9A5301A34}"/>
          </ac:picMkLst>
        </pc:picChg>
        <pc:picChg chg="add del mod ord">
          <ac:chgData name="coms sakura" userId="3bde462fc7149003" providerId="LiveId" clId="{9EED2EA5-FBEE-4763-A5FD-5B454F7FD4EE}" dt="2024-11-25T08:17:19.668" v="2358" actId="478"/>
          <ac:picMkLst>
            <pc:docMk/>
            <pc:sldMk cId="2890301045" sldId="258"/>
            <ac:picMk id="20" creationId="{B92BFA25-8A85-C6F4-6440-F613A8DC064F}"/>
          </ac:picMkLst>
        </pc:picChg>
        <pc:picChg chg="add del mod">
          <ac:chgData name="coms sakura" userId="3bde462fc7149003" providerId="LiveId" clId="{9EED2EA5-FBEE-4763-A5FD-5B454F7FD4EE}" dt="2024-11-25T08:27:18.488" v="2804" actId="478"/>
          <ac:picMkLst>
            <pc:docMk/>
            <pc:sldMk cId="2890301045" sldId="258"/>
            <ac:picMk id="26" creationId="{99826019-F85A-8223-AD06-97D82D8A169C}"/>
          </ac:picMkLst>
        </pc:picChg>
        <pc:picChg chg="add del mod">
          <ac:chgData name="coms sakura" userId="3bde462fc7149003" providerId="LiveId" clId="{9EED2EA5-FBEE-4763-A5FD-5B454F7FD4EE}" dt="2024-11-25T08:17:48.676" v="2436" actId="478"/>
          <ac:picMkLst>
            <pc:docMk/>
            <pc:sldMk cId="2890301045" sldId="258"/>
            <ac:picMk id="27" creationId="{00773B4F-2412-6602-C492-BB7C34E6C005}"/>
          </ac:picMkLst>
        </pc:picChg>
        <pc:picChg chg="add del mod">
          <ac:chgData name="coms sakura" userId="3bde462fc7149003" providerId="LiveId" clId="{9EED2EA5-FBEE-4763-A5FD-5B454F7FD4EE}" dt="2024-11-25T08:24:16.126" v="2614" actId="478"/>
          <ac:picMkLst>
            <pc:docMk/>
            <pc:sldMk cId="2890301045" sldId="258"/>
            <ac:picMk id="28" creationId="{DAE4FA82-9662-6C50-AC4A-0ABC759F1A42}"/>
          </ac:picMkLst>
        </pc:picChg>
        <pc:picChg chg="add del mod">
          <ac:chgData name="coms sakura" userId="3bde462fc7149003" providerId="LiveId" clId="{9EED2EA5-FBEE-4763-A5FD-5B454F7FD4EE}" dt="2024-11-25T08:28:07.677" v="2821" actId="478"/>
          <ac:picMkLst>
            <pc:docMk/>
            <pc:sldMk cId="2890301045" sldId="258"/>
            <ac:picMk id="29" creationId="{BCEA7DCA-10DF-4CBE-907F-661AFB5FB07A}"/>
          </ac:picMkLst>
        </pc:picChg>
        <pc:picChg chg="add del mod">
          <ac:chgData name="coms sakura" userId="3bde462fc7149003" providerId="LiveId" clId="{9EED2EA5-FBEE-4763-A5FD-5B454F7FD4EE}" dt="2024-11-25T08:26:58.652" v="2801" actId="478"/>
          <ac:picMkLst>
            <pc:docMk/>
            <pc:sldMk cId="2890301045" sldId="258"/>
            <ac:picMk id="30" creationId="{17CC2124-987F-8B54-CD82-9ED8E3C275D0}"/>
          </ac:picMkLst>
        </pc:picChg>
        <pc:picChg chg="add del mod">
          <ac:chgData name="coms sakura" userId="3bde462fc7149003" providerId="LiveId" clId="{9EED2EA5-FBEE-4763-A5FD-5B454F7FD4EE}" dt="2024-11-25T08:28:36.413" v="2871" actId="478"/>
          <ac:picMkLst>
            <pc:docMk/>
            <pc:sldMk cId="2890301045" sldId="258"/>
            <ac:picMk id="31" creationId="{DBE13C0D-498C-747B-047E-F9DD2D7C6861}"/>
          </ac:picMkLst>
        </pc:picChg>
        <pc:picChg chg="add del mod">
          <ac:chgData name="coms sakura" userId="3bde462fc7149003" providerId="LiveId" clId="{9EED2EA5-FBEE-4763-A5FD-5B454F7FD4EE}" dt="2024-11-25T08:47:00.296" v="3214" actId="478"/>
          <ac:picMkLst>
            <pc:docMk/>
            <pc:sldMk cId="2890301045" sldId="258"/>
            <ac:picMk id="32" creationId="{829A8ACA-2505-F609-9B8C-9C62DC08C838}"/>
          </ac:picMkLst>
        </pc:picChg>
        <pc:picChg chg="add del mod">
          <ac:chgData name="coms sakura" userId="3bde462fc7149003" providerId="LiveId" clId="{9EED2EA5-FBEE-4763-A5FD-5B454F7FD4EE}" dt="2024-11-25T08:32:16.794" v="2960" actId="478"/>
          <ac:picMkLst>
            <pc:docMk/>
            <pc:sldMk cId="2890301045" sldId="258"/>
            <ac:picMk id="33" creationId="{78793E2E-34C4-AE59-D963-91FC635C5451}"/>
          </ac:picMkLst>
        </pc:picChg>
        <pc:picChg chg="add del mod">
          <ac:chgData name="coms sakura" userId="3bde462fc7149003" providerId="LiveId" clId="{9EED2EA5-FBEE-4763-A5FD-5B454F7FD4EE}" dt="2024-11-25T08:47:31.996" v="3260" actId="478"/>
          <ac:picMkLst>
            <pc:docMk/>
            <pc:sldMk cId="2890301045" sldId="258"/>
            <ac:picMk id="34" creationId="{8959B6E8-CF13-DFB3-9C29-487B03D560C6}"/>
          </ac:picMkLst>
        </pc:picChg>
        <pc:picChg chg="add mod">
          <ac:chgData name="coms sakura" userId="3bde462fc7149003" providerId="LiveId" clId="{9EED2EA5-FBEE-4763-A5FD-5B454F7FD4EE}" dt="2024-11-25T08:47:37.495" v="3261"/>
          <ac:picMkLst>
            <pc:docMk/>
            <pc:sldMk cId="2890301045" sldId="258"/>
            <ac:picMk id="35" creationId="{7C8C8957-B8FB-5FFA-61A8-987F709E2605}"/>
          </ac:picMkLst>
        </pc:picChg>
        <pc:picChg chg="add mod modCrop">
          <ac:chgData name="coms sakura" userId="3bde462fc7149003" providerId="LiveId" clId="{9EED2EA5-FBEE-4763-A5FD-5B454F7FD4EE}" dt="2024-11-25T09:35:49.381" v="4641" actId="1036"/>
          <ac:picMkLst>
            <pc:docMk/>
            <pc:sldMk cId="2890301045" sldId="258"/>
            <ac:picMk id="37" creationId="{25A68883-FAC0-7740-6F7D-8FE5B679EDED}"/>
          </ac:picMkLst>
        </pc:picChg>
      </pc:sldChg>
      <pc:sldChg chg="addSp delSp modSp del mod">
        <pc:chgData name="coms sakura" userId="3bde462fc7149003" providerId="LiveId" clId="{9EED2EA5-FBEE-4763-A5FD-5B454F7FD4EE}" dt="2024-11-27T06:24:09.060" v="16408" actId="2696"/>
        <pc:sldMkLst>
          <pc:docMk/>
          <pc:sldMk cId="547892678" sldId="259"/>
        </pc:sldMkLst>
        <pc:spChg chg="mod">
          <ac:chgData name="coms sakura" userId="3bde462fc7149003" providerId="LiveId" clId="{9EED2EA5-FBEE-4763-A5FD-5B454F7FD4EE}" dt="2024-11-25T08:41:48.932" v="3094" actId="3064"/>
          <ac:spMkLst>
            <pc:docMk/>
            <pc:sldMk cId="547892678" sldId="259"/>
            <ac:spMk id="2" creationId="{7B6F99AB-B78D-766C-E498-9D478C78A01B}"/>
          </ac:spMkLst>
        </pc:spChg>
        <pc:spChg chg="mod ord">
          <ac:chgData name="coms sakura" userId="3bde462fc7149003" providerId="LiveId" clId="{9EED2EA5-FBEE-4763-A5FD-5B454F7FD4EE}" dt="2024-11-25T09:34:19.286" v="4582" actId="20577"/>
          <ac:spMkLst>
            <pc:docMk/>
            <pc:sldMk cId="547892678" sldId="259"/>
            <ac:spMk id="4" creationId="{CCA57DD4-4892-F68E-E494-6558A7EA57B9}"/>
          </ac:spMkLst>
        </pc:spChg>
        <pc:spChg chg="add del mod">
          <ac:chgData name="coms sakura" userId="3bde462fc7149003" providerId="LiveId" clId="{9EED2EA5-FBEE-4763-A5FD-5B454F7FD4EE}" dt="2024-11-25T13:17:48.020" v="6312" actId="478"/>
          <ac:spMkLst>
            <pc:docMk/>
            <pc:sldMk cId="547892678" sldId="259"/>
            <ac:spMk id="6" creationId="{923617BE-C1B3-459F-9161-CEA777C9289D}"/>
          </ac:spMkLst>
        </pc:spChg>
        <pc:spChg chg="mod">
          <ac:chgData name="coms sakura" userId="3bde462fc7149003" providerId="LiveId" clId="{9EED2EA5-FBEE-4763-A5FD-5B454F7FD4EE}" dt="2024-11-25T10:34:04.051" v="5552" actId="20577"/>
          <ac:spMkLst>
            <pc:docMk/>
            <pc:sldMk cId="547892678" sldId="259"/>
            <ac:spMk id="7" creationId="{2F26C96D-6546-0B3B-6DFD-AC54F0D94B1A}"/>
          </ac:spMkLst>
        </pc:spChg>
        <pc:graphicFrameChg chg="mod modGraphic">
          <ac:chgData name="coms sakura" userId="3bde462fc7149003" providerId="LiveId" clId="{9EED2EA5-FBEE-4763-A5FD-5B454F7FD4EE}" dt="2024-11-25T15:52:16.597" v="8350" actId="20577"/>
          <ac:graphicFrameMkLst>
            <pc:docMk/>
            <pc:sldMk cId="547892678" sldId="259"/>
            <ac:graphicFrameMk id="12" creationId="{89C5DC7F-F07F-AE34-0DD1-408B1EAABC83}"/>
          </ac:graphicFrameMkLst>
        </pc:graphicFrameChg>
        <pc:picChg chg="del">
          <ac:chgData name="coms sakura" userId="3bde462fc7149003" providerId="LiveId" clId="{9EED2EA5-FBEE-4763-A5FD-5B454F7FD4EE}" dt="2024-11-25T15:07:16.154" v="7873" actId="478"/>
          <ac:picMkLst>
            <pc:docMk/>
            <pc:sldMk cId="547892678" sldId="259"/>
            <ac:picMk id="3" creationId="{65CA61BD-F40B-F80F-1483-0D160A4F3658}"/>
          </ac:picMkLst>
        </pc:picChg>
        <pc:picChg chg="add del mod">
          <ac:chgData name="coms sakura" userId="3bde462fc7149003" providerId="LiveId" clId="{9EED2EA5-FBEE-4763-A5FD-5B454F7FD4EE}" dt="2024-11-25T08:22:23.809" v="2589" actId="478"/>
          <ac:picMkLst>
            <pc:docMk/>
            <pc:sldMk cId="547892678" sldId="259"/>
            <ac:picMk id="5" creationId="{5F84451D-D51D-8275-3D97-C2C8891D2FDF}"/>
          </ac:picMkLst>
        </pc:picChg>
        <pc:picChg chg="add del mod ord">
          <ac:chgData name="coms sakura" userId="3bde462fc7149003" providerId="LiveId" clId="{9EED2EA5-FBEE-4763-A5FD-5B454F7FD4EE}" dt="2024-11-25T08:25:42.691" v="2726" actId="478"/>
          <ac:picMkLst>
            <pc:docMk/>
            <pc:sldMk cId="547892678" sldId="259"/>
            <ac:picMk id="6" creationId="{8F3812BD-522B-186C-F37E-B1E3E2158F84}"/>
          </ac:picMkLst>
        </pc:picChg>
        <pc:picChg chg="add del mod">
          <ac:chgData name="coms sakura" userId="3bde462fc7149003" providerId="LiveId" clId="{9EED2EA5-FBEE-4763-A5FD-5B454F7FD4EE}" dt="2024-11-25T08:25:40.098" v="2725" actId="478"/>
          <ac:picMkLst>
            <pc:docMk/>
            <pc:sldMk cId="547892678" sldId="259"/>
            <ac:picMk id="8" creationId="{238563DB-128C-CF15-C48F-751A9A80B3F4}"/>
          </ac:picMkLst>
        </pc:picChg>
        <pc:picChg chg="add del mod">
          <ac:chgData name="coms sakura" userId="3bde462fc7149003" providerId="LiveId" clId="{9EED2EA5-FBEE-4763-A5FD-5B454F7FD4EE}" dt="2024-11-25T08:31:28.940" v="2910" actId="478"/>
          <ac:picMkLst>
            <pc:docMk/>
            <pc:sldMk cId="547892678" sldId="259"/>
            <ac:picMk id="9" creationId="{12F8E36F-549E-669E-D01E-C991D78E6934}"/>
          </ac:picMkLst>
        </pc:picChg>
        <pc:picChg chg="add mod">
          <ac:chgData name="coms sakura" userId="3bde462fc7149003" providerId="LiveId" clId="{9EED2EA5-FBEE-4763-A5FD-5B454F7FD4EE}" dt="2024-11-25T15:07:31.814" v="7881" actId="14100"/>
          <ac:picMkLst>
            <pc:docMk/>
            <pc:sldMk cId="547892678" sldId="259"/>
            <ac:picMk id="9" creationId="{AC68F22D-AA86-BEF5-4042-D7E2F2280A90}"/>
          </ac:picMkLst>
        </pc:picChg>
        <pc:picChg chg="add del mod">
          <ac:chgData name="coms sakura" userId="3bde462fc7149003" providerId="LiveId" clId="{9EED2EA5-FBEE-4763-A5FD-5B454F7FD4EE}" dt="2024-11-25T08:32:03.324" v="2957" actId="478"/>
          <ac:picMkLst>
            <pc:docMk/>
            <pc:sldMk cId="547892678" sldId="259"/>
            <ac:picMk id="10" creationId="{245607F5-785F-20F1-A8F3-BD9741541F7D}"/>
          </ac:picMkLst>
        </pc:picChg>
        <pc:picChg chg="del">
          <ac:chgData name="coms sakura" userId="3bde462fc7149003" providerId="LiveId" clId="{9EED2EA5-FBEE-4763-A5FD-5B454F7FD4EE}" dt="2024-11-25T08:02:15.991" v="2134" actId="478"/>
          <ac:picMkLst>
            <pc:docMk/>
            <pc:sldMk cId="547892678" sldId="259"/>
            <ac:picMk id="11" creationId="{C85330F2-6548-696B-79B3-04E728945076}"/>
          </ac:picMkLst>
        </pc:picChg>
        <pc:picChg chg="add del mod">
          <ac:chgData name="coms sakura" userId="3bde462fc7149003" providerId="LiveId" clId="{9EED2EA5-FBEE-4763-A5FD-5B454F7FD4EE}" dt="2024-11-25T08:32:08.804" v="2959" actId="478"/>
          <ac:picMkLst>
            <pc:docMk/>
            <pc:sldMk cId="547892678" sldId="259"/>
            <ac:picMk id="13" creationId="{E3A2BC7F-1FDA-40D6-F8D7-A063E86D8AA6}"/>
          </ac:picMkLst>
        </pc:picChg>
        <pc:picChg chg="add del mod">
          <ac:chgData name="coms sakura" userId="3bde462fc7149003" providerId="LiveId" clId="{9EED2EA5-FBEE-4763-A5FD-5B454F7FD4EE}" dt="2024-11-25T08:41:51.547" v="3095" actId="478"/>
          <ac:picMkLst>
            <pc:docMk/>
            <pc:sldMk cId="547892678" sldId="259"/>
            <ac:picMk id="14" creationId="{8A47CBFD-7B7C-59B9-10F6-9BD6798D1677}"/>
          </ac:picMkLst>
        </pc:picChg>
        <pc:picChg chg="add mod">
          <ac:chgData name="coms sakura" userId="3bde462fc7149003" providerId="LiveId" clId="{9EED2EA5-FBEE-4763-A5FD-5B454F7FD4EE}" dt="2024-11-25T08:41:58.164" v="3096"/>
          <ac:picMkLst>
            <pc:docMk/>
            <pc:sldMk cId="547892678" sldId="259"/>
            <ac:picMk id="15" creationId="{EFC74F70-4275-70E3-448A-D796826AE5DD}"/>
          </ac:picMkLst>
        </pc:picChg>
        <pc:picChg chg="add mod modCrop">
          <ac:chgData name="coms sakura" userId="3bde462fc7149003" providerId="LiveId" clId="{9EED2EA5-FBEE-4763-A5FD-5B454F7FD4EE}" dt="2024-11-25T15:06:14.579" v="7872" actId="14100"/>
          <ac:picMkLst>
            <pc:docMk/>
            <pc:sldMk cId="547892678" sldId="259"/>
            <ac:picMk id="17" creationId="{13FE2EF3-F651-3490-8B86-A23A7AE1A049}"/>
          </ac:picMkLst>
        </pc:picChg>
      </pc:sldChg>
      <pc:sldChg chg="add">
        <pc:chgData name="coms sakura" userId="3bde462fc7149003" providerId="LiveId" clId="{9EED2EA5-FBEE-4763-A5FD-5B454F7FD4EE}" dt="2024-11-27T06:24:25.819" v="16409"/>
        <pc:sldMkLst>
          <pc:docMk/>
          <pc:sldMk cId="945471132" sldId="259"/>
        </pc:sldMkLst>
      </pc:sldChg>
      <pc:sldChg chg="add">
        <pc:chgData name="coms sakura" userId="3bde462fc7149003" providerId="LiveId" clId="{9EED2EA5-FBEE-4763-A5FD-5B454F7FD4EE}" dt="2024-11-27T06:24:25.819" v="16409"/>
        <pc:sldMkLst>
          <pc:docMk/>
          <pc:sldMk cId="837446371" sldId="260"/>
        </pc:sldMkLst>
      </pc:sldChg>
      <pc:sldChg chg="addSp delSp modSp del mod">
        <pc:chgData name="coms sakura" userId="3bde462fc7149003" providerId="LiveId" clId="{9EED2EA5-FBEE-4763-A5FD-5B454F7FD4EE}" dt="2024-11-27T06:24:09.060" v="16408" actId="2696"/>
        <pc:sldMkLst>
          <pc:docMk/>
          <pc:sldMk cId="1462722608" sldId="260"/>
        </pc:sldMkLst>
        <pc:spChg chg="mod">
          <ac:chgData name="coms sakura" userId="3bde462fc7149003" providerId="LiveId" clId="{9EED2EA5-FBEE-4763-A5FD-5B454F7FD4EE}" dt="2024-11-25T08:42:26.411" v="3098" actId="3064"/>
          <ac:spMkLst>
            <pc:docMk/>
            <pc:sldMk cId="1462722608" sldId="260"/>
            <ac:spMk id="2" creationId="{7B6F99AB-B78D-766C-E498-9D478C78A01B}"/>
          </ac:spMkLst>
        </pc:spChg>
        <pc:spChg chg="add mod">
          <ac:chgData name="coms sakura" userId="3bde462fc7149003" providerId="LiveId" clId="{9EED2EA5-FBEE-4763-A5FD-5B454F7FD4EE}" dt="2024-11-25T12:50:45.032" v="5910" actId="1076"/>
          <ac:spMkLst>
            <pc:docMk/>
            <pc:sldMk cId="1462722608" sldId="260"/>
            <ac:spMk id="5" creationId="{D7936794-F676-FBE4-0D82-86299D20BF09}"/>
          </ac:spMkLst>
        </pc:spChg>
        <pc:spChg chg="mod">
          <ac:chgData name="coms sakura" userId="3bde462fc7149003" providerId="LiveId" clId="{9EED2EA5-FBEE-4763-A5FD-5B454F7FD4EE}" dt="2024-11-25T10:37:26.141" v="5590" actId="1035"/>
          <ac:spMkLst>
            <pc:docMk/>
            <pc:sldMk cId="1462722608" sldId="260"/>
            <ac:spMk id="7" creationId="{2F26C96D-6546-0B3B-6DFD-AC54F0D94B1A}"/>
          </ac:spMkLst>
        </pc:spChg>
        <pc:spChg chg="mod">
          <ac:chgData name="coms sakura" userId="3bde462fc7149003" providerId="LiveId" clId="{9EED2EA5-FBEE-4763-A5FD-5B454F7FD4EE}" dt="2024-11-25T08:40:58.303" v="3083" actId="255"/>
          <ac:spMkLst>
            <pc:docMk/>
            <pc:sldMk cId="1462722608" sldId="260"/>
            <ac:spMk id="8" creationId="{58BA3946-F9FA-2C31-865C-6ED5F66FB4E7}"/>
          </ac:spMkLst>
        </pc:spChg>
        <pc:spChg chg="add del mod">
          <ac:chgData name="coms sakura" userId="3bde462fc7149003" providerId="LiveId" clId="{9EED2EA5-FBEE-4763-A5FD-5B454F7FD4EE}" dt="2024-11-25T13:17:19.848" v="6292"/>
          <ac:spMkLst>
            <pc:docMk/>
            <pc:sldMk cId="1462722608" sldId="260"/>
            <ac:spMk id="13" creationId="{ECD726B0-B1A8-F400-04F0-DC9E9C286B05}"/>
          </ac:spMkLst>
        </pc:spChg>
        <pc:graphicFrameChg chg="add del mod">
          <ac:chgData name="coms sakura" userId="3bde462fc7149003" providerId="LiveId" clId="{9EED2EA5-FBEE-4763-A5FD-5B454F7FD4EE}" dt="2024-11-25T12:52:09.051" v="5916" actId="478"/>
          <ac:graphicFrameMkLst>
            <pc:docMk/>
            <pc:sldMk cId="1462722608" sldId="260"/>
            <ac:graphicFrameMk id="6" creationId="{73D77689-7735-E6C5-5577-0CF0F84ACD61}"/>
          </ac:graphicFrameMkLst>
        </pc:graphicFrameChg>
        <pc:graphicFrameChg chg="add mod modGraphic">
          <ac:chgData name="coms sakura" userId="3bde462fc7149003" providerId="LiveId" clId="{9EED2EA5-FBEE-4763-A5FD-5B454F7FD4EE}" dt="2024-11-25T15:52:29.603" v="8371" actId="20577"/>
          <ac:graphicFrameMkLst>
            <pc:docMk/>
            <pc:sldMk cId="1462722608" sldId="260"/>
            <ac:graphicFrameMk id="9" creationId="{83AA626A-9AEC-C182-F90F-A5B5BA77E0CC}"/>
          </ac:graphicFrameMkLst>
        </pc:graphicFrameChg>
        <pc:graphicFrameChg chg="del mod modGraphic">
          <ac:chgData name="coms sakura" userId="3bde462fc7149003" providerId="LiveId" clId="{9EED2EA5-FBEE-4763-A5FD-5B454F7FD4EE}" dt="2024-11-25T12:52:36.115" v="5924" actId="478"/>
          <ac:graphicFrameMkLst>
            <pc:docMk/>
            <pc:sldMk cId="1462722608" sldId="260"/>
            <ac:graphicFrameMk id="11" creationId="{ED653C52-8F21-A6C1-343B-7D5E7882B5EF}"/>
          </ac:graphicFrameMkLst>
        </pc:graphicFrameChg>
        <pc:picChg chg="del">
          <ac:chgData name="coms sakura" userId="3bde462fc7149003" providerId="LiveId" clId="{9EED2EA5-FBEE-4763-A5FD-5B454F7FD4EE}" dt="2024-11-25T08:39:36.589" v="3056" actId="478"/>
          <ac:picMkLst>
            <pc:docMk/>
            <pc:sldMk cId="1462722608" sldId="260"/>
            <ac:picMk id="3" creationId="{62A54931-FB17-B304-8949-45A4FD111479}"/>
          </ac:picMkLst>
        </pc:picChg>
        <pc:picChg chg="add mod">
          <ac:chgData name="coms sakura" userId="3bde462fc7149003" providerId="LiveId" clId="{9EED2EA5-FBEE-4763-A5FD-5B454F7FD4EE}" dt="2024-11-25T08:42:32.864" v="3099"/>
          <ac:picMkLst>
            <pc:docMk/>
            <pc:sldMk cId="1462722608" sldId="260"/>
            <ac:picMk id="4" creationId="{99654DE1-8E9F-0095-4A7C-9E877B213C64}"/>
          </ac:picMkLst>
        </pc:picChg>
        <pc:picChg chg="mod ord">
          <ac:chgData name="coms sakura" userId="3bde462fc7149003" providerId="LiveId" clId="{9EED2EA5-FBEE-4763-A5FD-5B454F7FD4EE}" dt="2024-11-25T14:56:29.794" v="7764" actId="1038"/>
          <ac:picMkLst>
            <pc:docMk/>
            <pc:sldMk cId="1462722608" sldId="260"/>
            <ac:picMk id="10" creationId="{ECFACA6D-839E-1E9F-3C44-5C1264A5B35B}"/>
          </ac:picMkLst>
        </pc:picChg>
      </pc:sldChg>
      <pc:sldChg chg="addSp delSp modSp del mod">
        <pc:chgData name="coms sakura" userId="3bde462fc7149003" providerId="LiveId" clId="{9EED2EA5-FBEE-4763-A5FD-5B454F7FD4EE}" dt="2024-11-27T06:24:09.060" v="16408" actId="2696"/>
        <pc:sldMkLst>
          <pc:docMk/>
          <pc:sldMk cId="3883045930" sldId="261"/>
        </pc:sldMkLst>
        <pc:spChg chg="mod">
          <ac:chgData name="coms sakura" userId="3bde462fc7149003" providerId="LiveId" clId="{9EED2EA5-FBEE-4763-A5FD-5B454F7FD4EE}" dt="2024-11-25T08:43:43.555" v="3136" actId="3064"/>
          <ac:spMkLst>
            <pc:docMk/>
            <pc:sldMk cId="3883045930" sldId="261"/>
            <ac:spMk id="2" creationId="{7B6F99AB-B78D-766C-E498-9D478C78A01B}"/>
          </ac:spMkLst>
        </pc:spChg>
        <pc:spChg chg="mod">
          <ac:chgData name="coms sakura" userId="3bde462fc7149003" providerId="LiveId" clId="{9EED2EA5-FBEE-4763-A5FD-5B454F7FD4EE}" dt="2024-11-25T08:43:31.516" v="3133" actId="1035"/>
          <ac:spMkLst>
            <pc:docMk/>
            <pc:sldMk cId="3883045930" sldId="261"/>
            <ac:spMk id="4" creationId="{CCA57DD4-4892-F68E-E494-6558A7EA57B9}"/>
          </ac:spMkLst>
        </pc:spChg>
        <pc:spChg chg="mod">
          <ac:chgData name="coms sakura" userId="3bde462fc7149003" providerId="LiveId" clId="{9EED2EA5-FBEE-4763-A5FD-5B454F7FD4EE}" dt="2024-11-25T10:37:53.360" v="5594" actId="20577"/>
          <ac:spMkLst>
            <pc:docMk/>
            <pc:sldMk cId="3883045930" sldId="261"/>
            <ac:spMk id="7" creationId="{2F26C96D-6546-0B3B-6DFD-AC54F0D94B1A}"/>
          </ac:spMkLst>
        </pc:spChg>
        <pc:spChg chg="add del mod">
          <ac:chgData name="coms sakura" userId="3bde462fc7149003" providerId="LiveId" clId="{9EED2EA5-FBEE-4763-A5FD-5B454F7FD4EE}" dt="2024-11-25T13:16:11.452" v="6263"/>
          <ac:spMkLst>
            <pc:docMk/>
            <pc:sldMk cId="3883045930" sldId="261"/>
            <ac:spMk id="8" creationId="{B415C962-366C-2CC4-AB17-A9600B55D448}"/>
          </ac:spMkLst>
        </pc:spChg>
        <pc:graphicFrameChg chg="mod modGraphic">
          <ac:chgData name="coms sakura" userId="3bde462fc7149003" providerId="LiveId" clId="{9EED2EA5-FBEE-4763-A5FD-5B454F7FD4EE}" dt="2024-11-25T15:52:44.213" v="8392" actId="20577"/>
          <ac:graphicFrameMkLst>
            <pc:docMk/>
            <pc:sldMk cId="3883045930" sldId="261"/>
            <ac:graphicFrameMk id="6" creationId="{34661221-7216-705A-A327-C3742B05CC4A}"/>
          </ac:graphicFrameMkLst>
        </pc:graphicFrameChg>
        <pc:picChg chg="del">
          <ac:chgData name="coms sakura" userId="3bde462fc7149003" providerId="LiveId" clId="{9EED2EA5-FBEE-4763-A5FD-5B454F7FD4EE}" dt="2024-11-25T08:42:36.587" v="3100" actId="478"/>
          <ac:picMkLst>
            <pc:docMk/>
            <pc:sldMk cId="3883045930" sldId="261"/>
            <ac:picMk id="3" creationId="{9BDF97BB-B199-5EBB-B3B2-0AD1C1BC463A}"/>
          </ac:picMkLst>
        </pc:picChg>
        <pc:picChg chg="add mod">
          <ac:chgData name="coms sakura" userId="3bde462fc7149003" providerId="LiveId" clId="{9EED2EA5-FBEE-4763-A5FD-5B454F7FD4EE}" dt="2024-11-25T08:43:50.991" v="3137"/>
          <ac:picMkLst>
            <pc:docMk/>
            <pc:sldMk cId="3883045930" sldId="261"/>
            <ac:picMk id="5" creationId="{08C87974-F85C-0685-FA8E-2261E78575FE}"/>
          </ac:picMkLst>
        </pc:picChg>
        <pc:picChg chg="mod">
          <ac:chgData name="coms sakura" userId="3bde462fc7149003" providerId="LiveId" clId="{9EED2EA5-FBEE-4763-A5FD-5B454F7FD4EE}" dt="2024-11-25T14:55:17.743" v="7752" actId="1036"/>
          <ac:picMkLst>
            <pc:docMk/>
            <pc:sldMk cId="3883045930" sldId="261"/>
            <ac:picMk id="9" creationId="{2FC625B8-6E7D-17B6-C625-F7EDE02C0B70}"/>
          </ac:picMkLst>
        </pc:picChg>
        <pc:picChg chg="mod">
          <ac:chgData name="coms sakura" userId="3bde462fc7149003" providerId="LiveId" clId="{9EED2EA5-FBEE-4763-A5FD-5B454F7FD4EE}" dt="2024-11-25T14:55:17.743" v="7752" actId="1036"/>
          <ac:picMkLst>
            <pc:docMk/>
            <pc:sldMk cId="3883045930" sldId="261"/>
            <ac:picMk id="10" creationId="{74E98914-42FB-942F-8B36-A43AC7D5BFFD}"/>
          </ac:picMkLst>
        </pc:picChg>
        <pc:picChg chg="mod">
          <ac:chgData name="coms sakura" userId="3bde462fc7149003" providerId="LiveId" clId="{9EED2EA5-FBEE-4763-A5FD-5B454F7FD4EE}" dt="2024-11-25T14:55:17.743" v="7752" actId="1036"/>
          <ac:picMkLst>
            <pc:docMk/>
            <pc:sldMk cId="3883045930" sldId="261"/>
            <ac:picMk id="11" creationId="{CC3B9F7F-F4D2-0427-6EAD-98F6C1C54F89}"/>
          </ac:picMkLst>
        </pc:picChg>
      </pc:sldChg>
      <pc:sldChg chg="add">
        <pc:chgData name="coms sakura" userId="3bde462fc7149003" providerId="LiveId" clId="{9EED2EA5-FBEE-4763-A5FD-5B454F7FD4EE}" dt="2024-11-27T06:24:25.819" v="16409"/>
        <pc:sldMkLst>
          <pc:docMk/>
          <pc:sldMk cId="4145098657" sldId="261"/>
        </pc:sldMkLst>
      </pc:sldChg>
      <pc:sldChg chg="add">
        <pc:chgData name="coms sakura" userId="3bde462fc7149003" providerId="LiveId" clId="{9EED2EA5-FBEE-4763-A5FD-5B454F7FD4EE}" dt="2024-11-27T06:24:25.819" v="16409"/>
        <pc:sldMkLst>
          <pc:docMk/>
          <pc:sldMk cId="742696343" sldId="262"/>
        </pc:sldMkLst>
      </pc:sldChg>
      <pc:sldChg chg="addSp delSp modSp del mod">
        <pc:chgData name="coms sakura" userId="3bde462fc7149003" providerId="LiveId" clId="{9EED2EA5-FBEE-4763-A5FD-5B454F7FD4EE}" dt="2024-11-27T06:24:09.060" v="16408" actId="2696"/>
        <pc:sldMkLst>
          <pc:docMk/>
          <pc:sldMk cId="3120596261" sldId="262"/>
        </pc:sldMkLst>
        <pc:spChg chg="mod">
          <ac:chgData name="coms sakura" userId="3bde462fc7149003" providerId="LiveId" clId="{9EED2EA5-FBEE-4763-A5FD-5B454F7FD4EE}" dt="2024-11-25T08:44:52.416" v="3170" actId="3064"/>
          <ac:spMkLst>
            <pc:docMk/>
            <pc:sldMk cId="3120596261" sldId="262"/>
            <ac:spMk id="2" creationId="{7B6F99AB-B78D-766C-E498-9D478C78A01B}"/>
          </ac:spMkLst>
        </pc:spChg>
        <pc:spChg chg="del mod">
          <ac:chgData name="coms sakura" userId="3bde462fc7149003" providerId="LiveId" clId="{9EED2EA5-FBEE-4763-A5FD-5B454F7FD4EE}" dt="2024-11-25T13:15:14.770" v="6238"/>
          <ac:spMkLst>
            <pc:docMk/>
            <pc:sldMk cId="3120596261" sldId="262"/>
            <ac:spMk id="4" creationId="{CCA57DD4-4892-F68E-E494-6558A7EA57B9}"/>
          </ac:spMkLst>
        </pc:spChg>
        <pc:spChg chg="mod">
          <ac:chgData name="coms sakura" userId="3bde462fc7149003" providerId="LiveId" clId="{9EED2EA5-FBEE-4763-A5FD-5B454F7FD4EE}" dt="2024-11-25T10:32:08.184" v="5525" actId="1036"/>
          <ac:spMkLst>
            <pc:docMk/>
            <pc:sldMk cId="3120596261" sldId="262"/>
            <ac:spMk id="7" creationId="{2F26C96D-6546-0B3B-6DFD-AC54F0D94B1A}"/>
          </ac:spMkLst>
        </pc:spChg>
        <pc:spChg chg="mod">
          <ac:chgData name="coms sakura" userId="3bde462fc7149003" providerId="LiveId" clId="{9EED2EA5-FBEE-4763-A5FD-5B454F7FD4EE}" dt="2024-11-25T13:03:40.550" v="6113" actId="6549"/>
          <ac:spMkLst>
            <pc:docMk/>
            <pc:sldMk cId="3120596261" sldId="262"/>
            <ac:spMk id="10" creationId="{4735B1C6-BD8B-D248-B1FF-299A056D4055}"/>
          </ac:spMkLst>
        </pc:spChg>
        <pc:graphicFrameChg chg="mod modGraphic">
          <ac:chgData name="coms sakura" userId="3bde462fc7149003" providerId="LiveId" clId="{9EED2EA5-FBEE-4763-A5FD-5B454F7FD4EE}" dt="2024-11-25T15:53:06.907" v="8414" actId="20577"/>
          <ac:graphicFrameMkLst>
            <pc:docMk/>
            <pc:sldMk cId="3120596261" sldId="262"/>
            <ac:graphicFrameMk id="11" creationId="{E847E90C-C66B-8DFA-01A5-2182DEB31345}"/>
          </ac:graphicFrameMkLst>
        </pc:graphicFrameChg>
        <pc:picChg chg="del mod">
          <ac:chgData name="coms sakura" userId="3bde462fc7149003" providerId="LiveId" clId="{9EED2EA5-FBEE-4763-A5FD-5B454F7FD4EE}" dt="2024-11-25T14:53:16.820" v="7715" actId="478"/>
          <ac:picMkLst>
            <pc:docMk/>
            <pc:sldMk cId="3120596261" sldId="262"/>
            <ac:picMk id="5" creationId="{133944E0-66EC-76C2-3CFD-E689FF1FD04D}"/>
          </ac:picMkLst>
        </pc:picChg>
        <pc:picChg chg="add del mod">
          <ac:chgData name="coms sakura" userId="3bde462fc7149003" providerId="LiveId" clId="{9EED2EA5-FBEE-4763-A5FD-5B454F7FD4EE}" dt="2024-11-25T15:05:28.589" v="7859" actId="478"/>
          <ac:picMkLst>
            <pc:docMk/>
            <pc:sldMk cId="3120596261" sldId="262"/>
            <ac:picMk id="6" creationId="{746ACB8A-A6D9-EBE8-0D37-972627125F6B}"/>
          </ac:picMkLst>
        </pc:picChg>
        <pc:picChg chg="add mod">
          <ac:chgData name="coms sakura" userId="3bde462fc7149003" providerId="LiveId" clId="{9EED2EA5-FBEE-4763-A5FD-5B454F7FD4EE}" dt="2024-11-25T08:46:19.787" v="3184"/>
          <ac:picMkLst>
            <pc:docMk/>
            <pc:sldMk cId="3120596261" sldId="262"/>
            <ac:picMk id="8" creationId="{8B32C0D3-DD58-11A7-693A-4A540ED25C25}"/>
          </ac:picMkLst>
        </pc:picChg>
        <pc:picChg chg="add mod">
          <ac:chgData name="coms sakura" userId="3bde462fc7149003" providerId="LiveId" clId="{9EED2EA5-FBEE-4763-A5FD-5B454F7FD4EE}" dt="2024-11-25T15:02:22.803" v="7835" actId="1038"/>
          <ac:picMkLst>
            <pc:docMk/>
            <pc:sldMk cId="3120596261" sldId="262"/>
            <ac:picMk id="9" creationId="{83DD2AE4-7EA6-B7DB-E293-1EFA9971F141}"/>
          </ac:picMkLst>
        </pc:picChg>
        <pc:picChg chg="del">
          <ac:chgData name="coms sakura" userId="3bde462fc7149003" providerId="LiveId" clId="{9EED2EA5-FBEE-4763-A5FD-5B454F7FD4EE}" dt="2024-11-25T08:44:00.038" v="3138" actId="478"/>
          <ac:picMkLst>
            <pc:docMk/>
            <pc:sldMk cId="3120596261" sldId="262"/>
            <ac:picMk id="9" creationId="{E9CA76E5-EBF0-741B-4C4B-ED18219229A7}"/>
          </ac:picMkLst>
        </pc:picChg>
        <pc:picChg chg="add mod">
          <ac:chgData name="coms sakura" userId="3bde462fc7149003" providerId="LiveId" clId="{9EED2EA5-FBEE-4763-A5FD-5B454F7FD4EE}" dt="2024-11-25T15:05:47.213" v="7867" actId="1036"/>
          <ac:picMkLst>
            <pc:docMk/>
            <pc:sldMk cId="3120596261" sldId="262"/>
            <ac:picMk id="13" creationId="{D4F1FC33-7091-80DE-5DD7-99A88AD59F52}"/>
          </ac:picMkLst>
        </pc:picChg>
      </pc:sldChg>
      <pc:sldChg chg="add">
        <pc:chgData name="coms sakura" userId="3bde462fc7149003" providerId="LiveId" clId="{9EED2EA5-FBEE-4763-A5FD-5B454F7FD4EE}" dt="2024-11-27T06:24:25.819" v="16409"/>
        <pc:sldMkLst>
          <pc:docMk/>
          <pc:sldMk cId="532363262" sldId="263"/>
        </pc:sldMkLst>
      </pc:sldChg>
      <pc:sldChg chg="addSp delSp modSp del mod">
        <pc:chgData name="coms sakura" userId="3bde462fc7149003" providerId="LiveId" clId="{9EED2EA5-FBEE-4763-A5FD-5B454F7FD4EE}" dt="2024-11-27T06:24:09.060" v="16408" actId="2696"/>
        <pc:sldMkLst>
          <pc:docMk/>
          <pc:sldMk cId="2544955517" sldId="263"/>
        </pc:sldMkLst>
        <pc:spChg chg="mod">
          <ac:chgData name="coms sakura" userId="3bde462fc7149003" providerId="LiveId" clId="{9EED2EA5-FBEE-4763-A5FD-5B454F7FD4EE}" dt="2024-11-25T08:46:37.485" v="3191" actId="1076"/>
          <ac:spMkLst>
            <pc:docMk/>
            <pc:sldMk cId="2544955517" sldId="263"/>
            <ac:spMk id="2" creationId="{7B6F99AB-B78D-766C-E498-9D478C78A01B}"/>
          </ac:spMkLst>
        </pc:spChg>
        <pc:spChg chg="mod">
          <ac:chgData name="coms sakura" userId="3bde462fc7149003" providerId="LiveId" clId="{9EED2EA5-FBEE-4763-A5FD-5B454F7FD4EE}" dt="2024-11-25T10:48:57.585" v="5714" actId="2711"/>
          <ac:spMkLst>
            <pc:docMk/>
            <pc:sldMk cId="2544955517" sldId="263"/>
            <ac:spMk id="4" creationId="{CCA57DD4-4892-F68E-E494-6558A7EA57B9}"/>
          </ac:spMkLst>
        </pc:spChg>
        <pc:spChg chg="mod">
          <ac:chgData name="coms sakura" userId="3bde462fc7149003" providerId="LiveId" clId="{9EED2EA5-FBEE-4763-A5FD-5B454F7FD4EE}" dt="2024-11-25T10:38:08.541" v="5599" actId="255"/>
          <ac:spMkLst>
            <pc:docMk/>
            <pc:sldMk cId="2544955517" sldId="263"/>
            <ac:spMk id="7" creationId="{2F26C96D-6546-0B3B-6DFD-AC54F0D94B1A}"/>
          </ac:spMkLst>
        </pc:spChg>
        <pc:graphicFrameChg chg="del modGraphic">
          <ac:chgData name="coms sakura" userId="3bde462fc7149003" providerId="LiveId" clId="{9EED2EA5-FBEE-4763-A5FD-5B454F7FD4EE}" dt="2024-11-25T13:11:05.760" v="6146" actId="478"/>
          <ac:graphicFrameMkLst>
            <pc:docMk/>
            <pc:sldMk cId="2544955517" sldId="263"/>
            <ac:graphicFrameMk id="9" creationId="{2F789D06-D3C2-7903-FC35-D5A3724D4749}"/>
          </ac:graphicFrameMkLst>
        </pc:graphicFrameChg>
        <pc:picChg chg="del">
          <ac:chgData name="coms sakura" userId="3bde462fc7149003" providerId="LiveId" clId="{9EED2EA5-FBEE-4763-A5FD-5B454F7FD4EE}" dt="2024-11-25T08:46:33.476" v="3189" actId="478"/>
          <ac:picMkLst>
            <pc:docMk/>
            <pc:sldMk cId="2544955517" sldId="263"/>
            <ac:picMk id="3" creationId="{C601A970-C2FC-D814-ADED-0EA9062A6F5B}"/>
          </ac:picMkLst>
        </pc:picChg>
        <pc:picChg chg="add mod">
          <ac:chgData name="coms sakura" userId="3bde462fc7149003" providerId="LiveId" clId="{9EED2EA5-FBEE-4763-A5FD-5B454F7FD4EE}" dt="2024-11-25T09:53:49.798" v="4969" actId="1038"/>
          <ac:picMkLst>
            <pc:docMk/>
            <pc:sldMk cId="2544955517" sldId="263"/>
            <ac:picMk id="5" creationId="{FFB01249-AC1B-2665-F7D4-07150702435F}"/>
          </ac:picMkLst>
        </pc:picChg>
        <pc:picChg chg="mod">
          <ac:chgData name="coms sakura" userId="3bde462fc7149003" providerId="LiveId" clId="{9EED2EA5-FBEE-4763-A5FD-5B454F7FD4EE}" dt="2024-11-25T14:54:05.934" v="7740" actId="1035"/>
          <ac:picMkLst>
            <pc:docMk/>
            <pc:sldMk cId="2544955517" sldId="263"/>
            <ac:picMk id="8" creationId="{3CAAE00D-ACBA-C392-F1BE-4C9F0CBA3238}"/>
          </ac:picMkLst>
        </pc:picChg>
      </pc:sldChg>
      <pc:sldChg chg="addSp delSp modSp del mod">
        <pc:chgData name="coms sakura" userId="3bde462fc7149003" providerId="LiveId" clId="{9EED2EA5-FBEE-4763-A5FD-5B454F7FD4EE}" dt="2024-11-27T06:24:09.060" v="16408" actId="2696"/>
        <pc:sldMkLst>
          <pc:docMk/>
          <pc:sldMk cId="894437039" sldId="264"/>
        </pc:sldMkLst>
        <pc:spChg chg="mod">
          <ac:chgData name="coms sakura" userId="3bde462fc7149003" providerId="LiveId" clId="{9EED2EA5-FBEE-4763-A5FD-5B454F7FD4EE}" dt="2024-11-25T08:50:44.107" v="3396" actId="179"/>
          <ac:spMkLst>
            <pc:docMk/>
            <pc:sldMk cId="894437039" sldId="264"/>
            <ac:spMk id="2" creationId="{7B6F99AB-B78D-766C-E498-9D478C78A01B}"/>
          </ac:spMkLst>
        </pc:spChg>
        <pc:spChg chg="mod">
          <ac:chgData name="coms sakura" userId="3bde462fc7149003" providerId="LiveId" clId="{9EED2EA5-FBEE-4763-A5FD-5B454F7FD4EE}" dt="2024-11-25T08:51:23.476" v="3415" actId="1038"/>
          <ac:spMkLst>
            <pc:docMk/>
            <pc:sldMk cId="894437039" sldId="264"/>
            <ac:spMk id="4" creationId="{CCA57DD4-4892-F68E-E494-6558A7EA57B9}"/>
          </ac:spMkLst>
        </pc:spChg>
        <pc:spChg chg="mod">
          <ac:chgData name="coms sakura" userId="3bde462fc7149003" providerId="LiveId" clId="{9EED2EA5-FBEE-4763-A5FD-5B454F7FD4EE}" dt="2024-11-25T10:48:13.898" v="5713" actId="20577"/>
          <ac:spMkLst>
            <pc:docMk/>
            <pc:sldMk cId="894437039" sldId="264"/>
            <ac:spMk id="7" creationId="{2F26C96D-6546-0B3B-6DFD-AC54F0D94B1A}"/>
          </ac:spMkLst>
        </pc:spChg>
        <pc:graphicFrameChg chg="mod modGraphic">
          <ac:chgData name="coms sakura" userId="3bde462fc7149003" providerId="LiveId" clId="{9EED2EA5-FBEE-4763-A5FD-5B454F7FD4EE}" dt="2024-11-25T15:53:51.273" v="8460" actId="20577"/>
          <ac:graphicFrameMkLst>
            <pc:docMk/>
            <pc:sldMk cId="894437039" sldId="264"/>
            <ac:graphicFrameMk id="11" creationId="{17ECB34B-26AF-4161-1620-858DF0A7E245}"/>
          </ac:graphicFrameMkLst>
        </pc:graphicFrameChg>
        <pc:picChg chg="del">
          <ac:chgData name="coms sakura" userId="3bde462fc7149003" providerId="LiveId" clId="{9EED2EA5-FBEE-4763-A5FD-5B454F7FD4EE}" dt="2024-11-25T08:50:46.595" v="3397" actId="478"/>
          <ac:picMkLst>
            <pc:docMk/>
            <pc:sldMk cId="894437039" sldId="264"/>
            <ac:picMk id="3" creationId="{E8012AAF-65FF-C9E2-2B9C-A43CCEBADA57}"/>
          </ac:picMkLst>
        </pc:picChg>
        <pc:picChg chg="add mod">
          <ac:chgData name="coms sakura" userId="3bde462fc7149003" providerId="LiveId" clId="{9EED2EA5-FBEE-4763-A5FD-5B454F7FD4EE}" dt="2024-11-25T08:50:31.464" v="3393"/>
          <ac:picMkLst>
            <pc:docMk/>
            <pc:sldMk cId="894437039" sldId="264"/>
            <ac:picMk id="5" creationId="{98FA443E-61C7-8F2C-F9A5-81E05231E4BC}"/>
          </ac:picMkLst>
        </pc:picChg>
        <pc:picChg chg="add del mod">
          <ac:chgData name="coms sakura" userId="3bde462fc7149003" providerId="LiveId" clId="{9EED2EA5-FBEE-4763-A5FD-5B454F7FD4EE}" dt="2024-11-25T14:20:10.079" v="7263" actId="478"/>
          <ac:picMkLst>
            <pc:docMk/>
            <pc:sldMk cId="894437039" sldId="264"/>
            <ac:picMk id="6" creationId="{F5ACE4B6-56C9-EE5E-E62C-F2D4C3800854}"/>
          </ac:picMkLst>
        </pc:picChg>
        <pc:picChg chg="add del mod modCrop">
          <ac:chgData name="coms sakura" userId="3bde462fc7149003" providerId="LiveId" clId="{9EED2EA5-FBEE-4763-A5FD-5B454F7FD4EE}" dt="2024-11-25T14:24:58.012" v="7270" actId="478"/>
          <ac:picMkLst>
            <pc:docMk/>
            <pc:sldMk cId="894437039" sldId="264"/>
            <ac:picMk id="9" creationId="{E692E484-FE73-6B62-7A22-FCD511AAF3A0}"/>
          </ac:picMkLst>
        </pc:picChg>
        <pc:picChg chg="del mod">
          <ac:chgData name="coms sakura" userId="3bde462fc7149003" providerId="LiveId" clId="{9EED2EA5-FBEE-4763-A5FD-5B454F7FD4EE}" dt="2024-11-25T14:19:38.621" v="7252" actId="478"/>
          <ac:picMkLst>
            <pc:docMk/>
            <pc:sldMk cId="894437039" sldId="264"/>
            <ac:picMk id="10" creationId="{5408A6B4-0322-A399-8724-98CDB5DF6F0E}"/>
          </ac:picMkLst>
        </pc:picChg>
        <pc:picChg chg="add mod ord modCrop">
          <ac:chgData name="coms sakura" userId="3bde462fc7149003" providerId="LiveId" clId="{9EED2EA5-FBEE-4763-A5FD-5B454F7FD4EE}" dt="2024-11-25T14:55:01.903" v="7747" actId="167"/>
          <ac:picMkLst>
            <pc:docMk/>
            <pc:sldMk cId="894437039" sldId="264"/>
            <ac:picMk id="13" creationId="{5C253AF9-E1AC-313E-2197-80D8D9A69CDA}"/>
          </ac:picMkLst>
        </pc:picChg>
      </pc:sldChg>
      <pc:sldChg chg="add">
        <pc:chgData name="coms sakura" userId="3bde462fc7149003" providerId="LiveId" clId="{9EED2EA5-FBEE-4763-A5FD-5B454F7FD4EE}" dt="2024-11-27T06:24:25.819" v="16409"/>
        <pc:sldMkLst>
          <pc:docMk/>
          <pc:sldMk cId="1309996695" sldId="264"/>
        </pc:sldMkLst>
      </pc:sldChg>
      <pc:sldChg chg="del">
        <pc:chgData name="coms sakura" userId="3bde462fc7149003" providerId="LiveId" clId="{9EED2EA5-FBEE-4763-A5FD-5B454F7FD4EE}" dt="2024-11-25T09:24:32.158" v="4513" actId="47"/>
        <pc:sldMkLst>
          <pc:docMk/>
          <pc:sldMk cId="639601962" sldId="265"/>
        </pc:sldMkLst>
      </pc:sldChg>
      <pc:sldChg chg="add">
        <pc:chgData name="coms sakura" userId="3bde462fc7149003" providerId="LiveId" clId="{9EED2EA5-FBEE-4763-A5FD-5B454F7FD4EE}" dt="2024-11-27T06:24:25.819" v="16409"/>
        <pc:sldMkLst>
          <pc:docMk/>
          <pc:sldMk cId="1274684180" sldId="266"/>
        </pc:sldMkLst>
      </pc:sldChg>
      <pc:sldChg chg="addSp delSp modSp del mod">
        <pc:chgData name="coms sakura" userId="3bde462fc7149003" providerId="LiveId" clId="{9EED2EA5-FBEE-4763-A5FD-5B454F7FD4EE}" dt="2024-11-27T06:24:09.060" v="16408" actId="2696"/>
        <pc:sldMkLst>
          <pc:docMk/>
          <pc:sldMk cId="2058847501" sldId="266"/>
        </pc:sldMkLst>
        <pc:spChg chg="mod">
          <ac:chgData name="coms sakura" userId="3bde462fc7149003" providerId="LiveId" clId="{9EED2EA5-FBEE-4763-A5FD-5B454F7FD4EE}" dt="2024-11-25T08:50:01.123" v="3389" actId="20577"/>
          <ac:spMkLst>
            <pc:docMk/>
            <pc:sldMk cId="2058847501" sldId="266"/>
            <ac:spMk id="2" creationId="{7B6F99AB-B78D-766C-E498-9D478C78A01B}"/>
          </ac:spMkLst>
        </pc:spChg>
        <pc:spChg chg="mod">
          <ac:chgData name="coms sakura" userId="3bde462fc7149003" providerId="LiveId" clId="{9EED2EA5-FBEE-4763-A5FD-5B454F7FD4EE}" dt="2024-11-25T08:49:33.032" v="3368" actId="1038"/>
          <ac:spMkLst>
            <pc:docMk/>
            <pc:sldMk cId="2058847501" sldId="266"/>
            <ac:spMk id="6" creationId="{F7F06F8C-D3B1-4006-F8D5-6AD0E1B5648A}"/>
          </ac:spMkLst>
        </pc:spChg>
        <pc:spChg chg="mod">
          <ac:chgData name="coms sakura" userId="3bde462fc7149003" providerId="LiveId" clId="{9EED2EA5-FBEE-4763-A5FD-5B454F7FD4EE}" dt="2024-11-25T10:41:05.783" v="5628" actId="20577"/>
          <ac:spMkLst>
            <pc:docMk/>
            <pc:sldMk cId="2058847501" sldId="266"/>
            <ac:spMk id="7" creationId="{2F26C96D-6546-0B3B-6DFD-AC54F0D94B1A}"/>
          </ac:spMkLst>
        </pc:spChg>
        <pc:spChg chg="add del mod">
          <ac:chgData name="coms sakura" userId="3bde462fc7149003" providerId="LiveId" clId="{9EED2EA5-FBEE-4763-A5FD-5B454F7FD4EE}" dt="2024-11-25T13:13:56.772" v="6178"/>
          <ac:spMkLst>
            <pc:docMk/>
            <pc:sldMk cId="2058847501" sldId="266"/>
            <ac:spMk id="9" creationId="{21F5859B-3466-8E27-2F5D-B7DD01D81EA1}"/>
          </ac:spMkLst>
        </pc:spChg>
        <pc:graphicFrameChg chg="add mod modGraphic">
          <ac:chgData name="coms sakura" userId="3bde462fc7149003" providerId="LiveId" clId="{9EED2EA5-FBEE-4763-A5FD-5B454F7FD4EE}" dt="2024-11-25T15:53:39.972" v="8437" actId="20577"/>
          <ac:graphicFrameMkLst>
            <pc:docMk/>
            <pc:sldMk cId="2058847501" sldId="266"/>
            <ac:graphicFrameMk id="5" creationId="{C7471C9F-7808-4604-981A-6CECAD5FBBFB}"/>
          </ac:graphicFrameMkLst>
        </pc:graphicFrameChg>
        <pc:picChg chg="add mod">
          <ac:chgData name="coms sakura" userId="3bde462fc7149003" providerId="LiveId" clId="{9EED2EA5-FBEE-4763-A5FD-5B454F7FD4EE}" dt="2024-11-25T08:49:51.629" v="3385" actId="1037"/>
          <ac:picMkLst>
            <pc:docMk/>
            <pc:sldMk cId="2058847501" sldId="266"/>
            <ac:picMk id="3" creationId="{8FEBD759-4888-4E81-E656-D92027AD10CE}"/>
          </ac:picMkLst>
        </pc:picChg>
        <pc:picChg chg="mod">
          <ac:chgData name="coms sakura" userId="3bde462fc7149003" providerId="LiveId" clId="{9EED2EA5-FBEE-4763-A5FD-5B454F7FD4EE}" dt="2024-11-25T14:15:26.181" v="7222" actId="1038"/>
          <ac:picMkLst>
            <pc:docMk/>
            <pc:sldMk cId="2058847501" sldId="266"/>
            <ac:picMk id="4" creationId="{A44EB0AB-481C-BB7E-846C-61079CA05307}"/>
          </ac:picMkLst>
        </pc:picChg>
        <pc:picChg chg="del">
          <ac:chgData name="coms sakura" userId="3bde462fc7149003" providerId="LiveId" clId="{9EED2EA5-FBEE-4763-A5FD-5B454F7FD4EE}" dt="2024-11-25T08:48:42.769" v="3306" actId="478"/>
          <ac:picMkLst>
            <pc:docMk/>
            <pc:sldMk cId="2058847501" sldId="266"/>
            <ac:picMk id="5" creationId="{BE9C6C17-6A05-A930-F240-ABB720A31217}"/>
          </ac:picMkLst>
        </pc:picChg>
        <pc:picChg chg="del">
          <ac:chgData name="coms sakura" userId="3bde462fc7149003" providerId="LiveId" clId="{9EED2EA5-FBEE-4763-A5FD-5B454F7FD4EE}" dt="2024-11-25T13:11:47.355" v="6148" actId="478"/>
          <ac:picMkLst>
            <pc:docMk/>
            <pc:sldMk cId="2058847501" sldId="266"/>
            <ac:picMk id="12" creationId="{C76B92F2-2028-2873-AB5B-8EAC38E03D93}"/>
          </ac:picMkLst>
        </pc:picChg>
      </pc:sldChg>
      <pc:sldChg chg="add">
        <pc:chgData name="coms sakura" userId="3bde462fc7149003" providerId="LiveId" clId="{9EED2EA5-FBEE-4763-A5FD-5B454F7FD4EE}" dt="2024-11-27T06:24:25.819" v="16409"/>
        <pc:sldMkLst>
          <pc:docMk/>
          <pc:sldMk cId="3138423069" sldId="267"/>
        </pc:sldMkLst>
      </pc:sldChg>
      <pc:sldChg chg="addSp delSp modSp del mod">
        <pc:chgData name="coms sakura" userId="3bde462fc7149003" providerId="LiveId" clId="{9EED2EA5-FBEE-4763-A5FD-5B454F7FD4EE}" dt="2024-11-27T06:24:09.060" v="16408" actId="2696"/>
        <pc:sldMkLst>
          <pc:docMk/>
          <pc:sldMk cId="3719458362" sldId="267"/>
        </pc:sldMkLst>
        <pc:spChg chg="mod ord">
          <ac:chgData name="coms sakura" userId="3bde462fc7149003" providerId="LiveId" clId="{9EED2EA5-FBEE-4763-A5FD-5B454F7FD4EE}" dt="2024-11-25T09:20:16.349" v="4376" actId="3064"/>
          <ac:spMkLst>
            <pc:docMk/>
            <pc:sldMk cId="3719458362" sldId="267"/>
            <ac:spMk id="2" creationId="{7B6F99AB-B78D-766C-E498-9D478C78A01B}"/>
          </ac:spMkLst>
        </pc:spChg>
        <pc:spChg chg="mod">
          <ac:chgData name="coms sakura" userId="3bde462fc7149003" providerId="LiveId" clId="{9EED2EA5-FBEE-4763-A5FD-5B454F7FD4EE}" dt="2024-11-25T09:20:09.252" v="4373" actId="1038"/>
          <ac:spMkLst>
            <pc:docMk/>
            <pc:sldMk cId="3719458362" sldId="267"/>
            <ac:spMk id="4" creationId="{CCA57DD4-4892-F68E-E494-6558A7EA57B9}"/>
          </ac:spMkLst>
        </pc:spChg>
        <pc:spChg chg="mod">
          <ac:chgData name="coms sakura" userId="3bde462fc7149003" providerId="LiveId" clId="{9EED2EA5-FBEE-4763-A5FD-5B454F7FD4EE}" dt="2024-11-25T10:46:36.222" v="5702" actId="20577"/>
          <ac:spMkLst>
            <pc:docMk/>
            <pc:sldMk cId="3719458362" sldId="267"/>
            <ac:spMk id="7" creationId="{2F26C96D-6546-0B3B-6DFD-AC54F0D94B1A}"/>
          </ac:spMkLst>
        </pc:spChg>
        <pc:graphicFrameChg chg="mod modGraphic">
          <ac:chgData name="coms sakura" userId="3bde462fc7149003" providerId="LiveId" clId="{9EED2EA5-FBEE-4763-A5FD-5B454F7FD4EE}" dt="2024-11-25T15:56:30.685" v="8717" actId="20577"/>
          <ac:graphicFrameMkLst>
            <pc:docMk/>
            <pc:sldMk cId="3719458362" sldId="267"/>
            <ac:graphicFrameMk id="10" creationId="{9DFA02AB-7015-B43C-A56B-611C0C6237D3}"/>
          </ac:graphicFrameMkLst>
        </pc:graphicFrameChg>
        <pc:picChg chg="add del mod ord">
          <ac:chgData name="coms sakura" userId="3bde462fc7149003" providerId="LiveId" clId="{9EED2EA5-FBEE-4763-A5FD-5B454F7FD4EE}" dt="2024-11-25T07:34:21.721" v="1865" actId="478"/>
          <ac:picMkLst>
            <pc:docMk/>
            <pc:sldMk cId="3719458362" sldId="267"/>
            <ac:picMk id="5" creationId="{94D69F6B-BB24-5EC1-004A-2F2553B8C0DB}"/>
          </ac:picMkLst>
        </pc:picChg>
        <pc:picChg chg="add del mod modCrop">
          <ac:chgData name="coms sakura" userId="3bde462fc7149003" providerId="LiveId" clId="{9EED2EA5-FBEE-4763-A5FD-5B454F7FD4EE}" dt="2024-11-25T15:47:26.996" v="8232" actId="478"/>
          <ac:picMkLst>
            <pc:docMk/>
            <pc:sldMk cId="3719458362" sldId="267"/>
            <ac:picMk id="5" creationId="{99DA68A5-9A37-B2D6-CD66-9140A8F991D3}"/>
          </ac:picMkLst>
        </pc:picChg>
        <pc:picChg chg="del mod">
          <ac:chgData name="coms sakura" userId="3bde462fc7149003" providerId="LiveId" clId="{9EED2EA5-FBEE-4763-A5FD-5B454F7FD4EE}" dt="2024-11-25T15:39:22.227" v="8183" actId="478"/>
          <ac:picMkLst>
            <pc:docMk/>
            <pc:sldMk cId="3719458362" sldId="267"/>
            <ac:picMk id="6" creationId="{61D6049C-5DC0-DED6-EBEE-CA53F4DF6154}"/>
          </ac:picMkLst>
        </pc:picChg>
        <pc:picChg chg="add del mod">
          <ac:chgData name="coms sakura" userId="3bde462fc7149003" providerId="LiveId" clId="{9EED2EA5-FBEE-4763-A5FD-5B454F7FD4EE}" dt="2024-11-25T09:19:27.629" v="4317" actId="478"/>
          <ac:picMkLst>
            <pc:docMk/>
            <pc:sldMk cId="3719458362" sldId="267"/>
            <ac:picMk id="9" creationId="{3025B1BF-6F77-09ED-E130-3F0DF2C64DAC}"/>
          </ac:picMkLst>
        </pc:picChg>
        <pc:picChg chg="add mod">
          <ac:chgData name="coms sakura" userId="3bde462fc7149003" providerId="LiveId" clId="{9EED2EA5-FBEE-4763-A5FD-5B454F7FD4EE}" dt="2024-11-25T15:47:58.549" v="8280" actId="1038"/>
          <ac:picMkLst>
            <pc:docMk/>
            <pc:sldMk cId="3719458362" sldId="267"/>
            <ac:picMk id="9" creationId="{AE711DFF-113E-4B5A-063A-C4E811D15F91}"/>
          </ac:picMkLst>
        </pc:picChg>
        <pc:picChg chg="del">
          <ac:chgData name="coms sakura" userId="3bde462fc7149003" providerId="LiveId" clId="{9EED2EA5-FBEE-4763-A5FD-5B454F7FD4EE}" dt="2024-11-25T06:49:06.443" v="1833" actId="478"/>
          <ac:picMkLst>
            <pc:docMk/>
            <pc:sldMk cId="3719458362" sldId="267"/>
            <ac:picMk id="11" creationId="{C85330F2-6548-696B-79B3-04E728945076}"/>
          </ac:picMkLst>
        </pc:picChg>
        <pc:picChg chg="add mod">
          <ac:chgData name="coms sakura" userId="3bde462fc7149003" providerId="LiveId" clId="{9EED2EA5-FBEE-4763-A5FD-5B454F7FD4EE}" dt="2024-11-25T09:21:19.319" v="4421" actId="1035"/>
          <ac:picMkLst>
            <pc:docMk/>
            <pc:sldMk cId="3719458362" sldId="267"/>
            <ac:picMk id="12" creationId="{A3F55747-1E69-2E12-70A5-2346AD74ACC0}"/>
          </ac:picMkLst>
        </pc:picChg>
        <pc:picChg chg="add del mod">
          <ac:chgData name="coms sakura" userId="3bde462fc7149003" providerId="LiveId" clId="{9EED2EA5-FBEE-4763-A5FD-5B454F7FD4EE}" dt="2024-11-25T09:21:22.183" v="4422" actId="478"/>
          <ac:picMkLst>
            <pc:docMk/>
            <pc:sldMk cId="3719458362" sldId="267"/>
            <ac:picMk id="13" creationId="{9D38DF53-10D7-2393-A8BC-19EB9BF0C94D}"/>
          </ac:picMkLst>
        </pc:picChg>
      </pc:sldChg>
      <pc:sldChg chg="addSp delSp modSp del mod">
        <pc:chgData name="coms sakura" userId="3bde462fc7149003" providerId="LiveId" clId="{9EED2EA5-FBEE-4763-A5FD-5B454F7FD4EE}" dt="2024-11-27T06:24:09.060" v="16408" actId="2696"/>
        <pc:sldMkLst>
          <pc:docMk/>
          <pc:sldMk cId="3444656723" sldId="268"/>
        </pc:sldMkLst>
        <pc:picChg chg="del">
          <ac:chgData name="coms sakura" userId="3bde462fc7149003" providerId="LiveId" clId="{9EED2EA5-FBEE-4763-A5FD-5B454F7FD4EE}" dt="2024-11-25T02:13:56.024" v="79" actId="478"/>
          <ac:picMkLst>
            <pc:docMk/>
            <pc:sldMk cId="3444656723" sldId="268"/>
            <ac:picMk id="3" creationId="{7203D18D-CF41-173C-49C5-E7EA0C2BA162}"/>
          </ac:picMkLst>
        </pc:picChg>
        <pc:picChg chg="add del mod modCrop">
          <ac:chgData name="coms sakura" userId="3bde462fc7149003" providerId="LiveId" clId="{9EED2EA5-FBEE-4763-A5FD-5B454F7FD4EE}" dt="2024-11-25T02:14:29.181" v="82" actId="478"/>
          <ac:picMkLst>
            <pc:docMk/>
            <pc:sldMk cId="3444656723" sldId="268"/>
            <ac:picMk id="5" creationId="{8C2AAC43-6CB6-AA20-9E0C-239DBF505A9E}"/>
          </ac:picMkLst>
        </pc:picChg>
        <pc:picChg chg="add mod modCrop">
          <ac:chgData name="coms sakura" userId="3bde462fc7149003" providerId="LiveId" clId="{9EED2EA5-FBEE-4763-A5FD-5B454F7FD4EE}" dt="2024-11-25T02:15:02.027" v="101" actId="208"/>
          <ac:picMkLst>
            <pc:docMk/>
            <pc:sldMk cId="3444656723" sldId="268"/>
            <ac:picMk id="7" creationId="{7B783D71-29D7-8001-8975-2842DEC9A1F8}"/>
          </ac:picMkLst>
        </pc:picChg>
      </pc:sldChg>
      <pc:sldChg chg="add">
        <pc:chgData name="coms sakura" userId="3bde462fc7149003" providerId="LiveId" clId="{9EED2EA5-FBEE-4763-A5FD-5B454F7FD4EE}" dt="2024-11-27T06:24:25.819" v="16409"/>
        <pc:sldMkLst>
          <pc:docMk/>
          <pc:sldMk cId="4129641276" sldId="268"/>
        </pc:sldMkLst>
      </pc:sldChg>
      <pc:sldChg chg="addSp delSp modSp del mod">
        <pc:chgData name="coms sakura" userId="3bde462fc7149003" providerId="LiveId" clId="{9EED2EA5-FBEE-4763-A5FD-5B454F7FD4EE}" dt="2024-11-27T06:24:09.060" v="16408" actId="2696"/>
        <pc:sldMkLst>
          <pc:docMk/>
          <pc:sldMk cId="2377826051" sldId="269"/>
        </pc:sldMkLst>
        <pc:spChg chg="mod">
          <ac:chgData name="coms sakura" userId="3bde462fc7149003" providerId="LiveId" clId="{9EED2EA5-FBEE-4763-A5FD-5B454F7FD4EE}" dt="2024-11-25T16:48:43.001" v="9188" actId="1035"/>
          <ac:spMkLst>
            <pc:docMk/>
            <pc:sldMk cId="2377826051" sldId="269"/>
            <ac:spMk id="2" creationId="{01FE428F-D79B-669F-D3A9-D194530025D2}"/>
          </ac:spMkLst>
        </pc:spChg>
        <pc:picChg chg="add mod">
          <ac:chgData name="coms sakura" userId="3bde462fc7149003" providerId="LiveId" clId="{9EED2EA5-FBEE-4763-A5FD-5B454F7FD4EE}" dt="2024-11-25T16:48:39.550" v="9180" actId="14100"/>
          <ac:picMkLst>
            <pc:docMk/>
            <pc:sldMk cId="2377826051" sldId="269"/>
            <ac:picMk id="3" creationId="{044CED3E-16AA-5DEF-F235-CB2ADAF078C6}"/>
          </ac:picMkLst>
        </pc:picChg>
        <pc:picChg chg="del mod modCrop">
          <ac:chgData name="coms sakura" userId="3bde462fc7149003" providerId="LiveId" clId="{9EED2EA5-FBEE-4763-A5FD-5B454F7FD4EE}" dt="2024-11-25T16:47:30.521" v="9170" actId="478"/>
          <ac:picMkLst>
            <pc:docMk/>
            <pc:sldMk cId="2377826051" sldId="269"/>
            <ac:picMk id="4" creationId="{DD67A7D6-6AED-E622-1619-2D8D807D2F93}"/>
          </ac:picMkLst>
        </pc:picChg>
      </pc:sldChg>
      <pc:sldChg chg="add">
        <pc:chgData name="coms sakura" userId="3bde462fc7149003" providerId="LiveId" clId="{9EED2EA5-FBEE-4763-A5FD-5B454F7FD4EE}" dt="2024-11-27T06:24:25.819" v="16409"/>
        <pc:sldMkLst>
          <pc:docMk/>
          <pc:sldMk cId="3891856117" sldId="269"/>
        </pc:sldMkLst>
      </pc:sldChg>
      <pc:sldChg chg="del">
        <pc:chgData name="coms sakura" userId="3bde462fc7149003" providerId="LiveId" clId="{9EED2EA5-FBEE-4763-A5FD-5B454F7FD4EE}" dt="2024-11-27T02:13:43.363" v="9504" actId="47"/>
        <pc:sldMkLst>
          <pc:docMk/>
          <pc:sldMk cId="2866241837" sldId="1020"/>
        </pc:sldMkLst>
      </pc:sldChg>
      <pc:sldChg chg="del">
        <pc:chgData name="coms sakura" userId="3bde462fc7149003" providerId="LiveId" clId="{9EED2EA5-FBEE-4763-A5FD-5B454F7FD4EE}" dt="2024-11-27T02:13:43.363" v="9504" actId="47"/>
        <pc:sldMkLst>
          <pc:docMk/>
          <pc:sldMk cId="3766853649" sldId="1021"/>
        </pc:sldMkLst>
      </pc:sldChg>
      <pc:sldChg chg="add">
        <pc:chgData name="coms sakura" userId="3bde462fc7149003" providerId="LiveId" clId="{9EED2EA5-FBEE-4763-A5FD-5B454F7FD4EE}" dt="2024-11-27T05:35:10.598" v="15590"/>
        <pc:sldMkLst>
          <pc:docMk/>
          <pc:sldMk cId="222268757" sldId="3127"/>
        </pc:sldMkLst>
      </pc:sldChg>
      <pc:sldChg chg="del ord">
        <pc:chgData name="coms sakura" userId="3bde462fc7149003" providerId="LiveId" clId="{9EED2EA5-FBEE-4763-A5FD-5B454F7FD4EE}" dt="2024-11-27T05:34:55.721" v="15589" actId="2696"/>
        <pc:sldMkLst>
          <pc:docMk/>
          <pc:sldMk cId="2082723257" sldId="3127"/>
        </pc:sldMkLst>
      </pc:sldChg>
      <pc:sldChg chg="del ord">
        <pc:chgData name="coms sakura" userId="3bde462fc7149003" providerId="LiveId" clId="{9EED2EA5-FBEE-4763-A5FD-5B454F7FD4EE}" dt="2024-11-27T05:24:04.164" v="15415" actId="47"/>
        <pc:sldMkLst>
          <pc:docMk/>
          <pc:sldMk cId="3451473623" sldId="3772"/>
        </pc:sldMkLst>
      </pc:sldChg>
      <pc:sldChg chg="del ord">
        <pc:chgData name="coms sakura" userId="3bde462fc7149003" providerId="LiveId" clId="{9EED2EA5-FBEE-4763-A5FD-5B454F7FD4EE}" dt="2024-11-27T05:23:41.494" v="15412" actId="47"/>
        <pc:sldMkLst>
          <pc:docMk/>
          <pc:sldMk cId="2866274942" sldId="16982"/>
        </pc:sldMkLst>
      </pc:sldChg>
      <pc:sldChg chg="add del">
        <pc:chgData name="coms sakura" userId="3bde462fc7149003" providerId="LiveId" clId="{9EED2EA5-FBEE-4763-A5FD-5B454F7FD4EE}" dt="2024-11-27T05:48:10.081" v="15860"/>
        <pc:sldMkLst>
          <pc:docMk/>
          <pc:sldMk cId="2640035570" sldId="17663"/>
        </pc:sldMkLst>
      </pc:sldChg>
      <pc:sldChg chg="add del">
        <pc:chgData name="coms sakura" userId="3bde462fc7149003" providerId="LiveId" clId="{9EED2EA5-FBEE-4763-A5FD-5B454F7FD4EE}" dt="2024-11-27T05:48:10.081" v="15860"/>
        <pc:sldMkLst>
          <pc:docMk/>
          <pc:sldMk cId="2647107562" sldId="17761"/>
        </pc:sldMkLst>
      </pc:sldChg>
      <pc:sldChg chg="add">
        <pc:chgData name="coms sakura" userId="3bde462fc7149003" providerId="LiveId" clId="{9EED2EA5-FBEE-4763-A5FD-5B454F7FD4EE}" dt="2024-11-27T05:48:10.081" v="15860"/>
        <pc:sldMkLst>
          <pc:docMk/>
          <pc:sldMk cId="2825621488" sldId="17774"/>
        </pc:sldMkLst>
      </pc:sldChg>
      <pc:sldChg chg="add del">
        <pc:chgData name="coms sakura" userId="3bde462fc7149003" providerId="LiveId" clId="{9EED2EA5-FBEE-4763-A5FD-5B454F7FD4EE}" dt="2024-11-27T05:48:10.034" v="15859"/>
        <pc:sldMkLst>
          <pc:docMk/>
          <pc:sldMk cId="3586114031" sldId="17774"/>
        </pc:sldMkLst>
      </pc:sldChg>
      <pc:sldChg chg="add del">
        <pc:chgData name="coms sakura" userId="3bde462fc7149003" providerId="LiveId" clId="{9EED2EA5-FBEE-4763-A5FD-5B454F7FD4EE}" dt="2024-11-27T05:48:10.081" v="15860"/>
        <pc:sldMkLst>
          <pc:docMk/>
          <pc:sldMk cId="2429789715" sldId="17775"/>
        </pc:sldMkLst>
      </pc:sldChg>
      <pc:sldChg chg="add del">
        <pc:chgData name="coms sakura" userId="3bde462fc7149003" providerId="LiveId" clId="{9EED2EA5-FBEE-4763-A5FD-5B454F7FD4EE}" dt="2024-11-27T05:48:10.081" v="15860"/>
        <pc:sldMkLst>
          <pc:docMk/>
          <pc:sldMk cId="5573792" sldId="17776"/>
        </pc:sldMkLst>
      </pc:sldChg>
      <pc:sldChg chg="del ord">
        <pc:chgData name="coms sakura" userId="3bde462fc7149003" providerId="LiveId" clId="{9EED2EA5-FBEE-4763-A5FD-5B454F7FD4EE}" dt="2024-11-27T05:23:58.287" v="15413" actId="47"/>
        <pc:sldMkLst>
          <pc:docMk/>
          <pc:sldMk cId="1380378605" sldId="17822"/>
        </pc:sldMkLst>
      </pc:sldChg>
      <pc:sldChg chg="del ord">
        <pc:chgData name="coms sakura" userId="3bde462fc7149003" providerId="LiveId" clId="{9EED2EA5-FBEE-4763-A5FD-5B454F7FD4EE}" dt="2024-11-27T05:24:00.936" v="15414" actId="47"/>
        <pc:sldMkLst>
          <pc:docMk/>
          <pc:sldMk cId="2551454076" sldId="17823"/>
        </pc:sldMkLst>
      </pc:sldChg>
      <pc:sldChg chg="ord">
        <pc:chgData name="coms sakura" userId="3bde462fc7149003" providerId="LiveId" clId="{9EED2EA5-FBEE-4763-A5FD-5B454F7FD4EE}" dt="2024-11-27T06:20:40.826" v="16390"/>
        <pc:sldMkLst>
          <pc:docMk/>
          <pc:sldMk cId="30445980" sldId="17829"/>
        </pc:sldMkLst>
      </pc:sldChg>
      <pc:sldChg chg="add">
        <pc:chgData name="coms sakura" userId="3bde462fc7149003" providerId="LiveId" clId="{9EED2EA5-FBEE-4763-A5FD-5B454F7FD4EE}" dt="2024-11-27T05:35:10.598" v="15590"/>
        <pc:sldMkLst>
          <pc:docMk/>
          <pc:sldMk cId="610993119" sldId="17985"/>
        </pc:sldMkLst>
      </pc:sldChg>
      <pc:sldChg chg="del ord">
        <pc:chgData name="coms sakura" userId="3bde462fc7149003" providerId="LiveId" clId="{9EED2EA5-FBEE-4763-A5FD-5B454F7FD4EE}" dt="2024-11-27T05:34:55.721" v="15589" actId="2696"/>
        <pc:sldMkLst>
          <pc:docMk/>
          <pc:sldMk cId="1036095165" sldId="17985"/>
        </pc:sldMkLst>
      </pc:sldChg>
      <pc:sldChg chg="del ord">
        <pc:chgData name="coms sakura" userId="3bde462fc7149003" providerId="LiveId" clId="{9EED2EA5-FBEE-4763-A5FD-5B454F7FD4EE}" dt="2024-11-27T05:31:17.327" v="15434" actId="47"/>
        <pc:sldMkLst>
          <pc:docMk/>
          <pc:sldMk cId="2548280595" sldId="18028"/>
        </pc:sldMkLst>
      </pc:sldChg>
      <pc:sldChg chg="del">
        <pc:chgData name="coms sakura" userId="3bde462fc7149003" providerId="LiveId" clId="{9EED2EA5-FBEE-4763-A5FD-5B454F7FD4EE}" dt="2024-11-27T05:35:34.872" v="15591" actId="2696"/>
        <pc:sldMkLst>
          <pc:docMk/>
          <pc:sldMk cId="2354823299" sldId="18034"/>
        </pc:sldMkLst>
      </pc:sldChg>
      <pc:sldChg chg="add del">
        <pc:chgData name="coms sakura" userId="3bde462fc7149003" providerId="LiveId" clId="{9EED2EA5-FBEE-4763-A5FD-5B454F7FD4EE}" dt="2024-11-27T05:36:11.488" v="15593" actId="47"/>
        <pc:sldMkLst>
          <pc:docMk/>
          <pc:sldMk cId="2518663034" sldId="18034"/>
        </pc:sldMkLst>
      </pc:sldChg>
      <pc:sldChg chg="del">
        <pc:chgData name="coms sakura" userId="3bde462fc7149003" providerId="LiveId" clId="{9EED2EA5-FBEE-4763-A5FD-5B454F7FD4EE}" dt="2024-11-27T03:48:58.053" v="13235" actId="47"/>
        <pc:sldMkLst>
          <pc:docMk/>
          <pc:sldMk cId="1948003576" sldId="18035"/>
        </pc:sldMkLst>
      </pc:sldChg>
      <pc:sldChg chg="del">
        <pc:chgData name="coms sakura" userId="3bde462fc7149003" providerId="LiveId" clId="{9EED2EA5-FBEE-4763-A5FD-5B454F7FD4EE}" dt="2024-11-27T03:48:59.582" v="13237" actId="47"/>
        <pc:sldMkLst>
          <pc:docMk/>
          <pc:sldMk cId="3171518110" sldId="18036"/>
        </pc:sldMkLst>
      </pc:sldChg>
      <pc:sldChg chg="del">
        <pc:chgData name="coms sakura" userId="3bde462fc7149003" providerId="LiveId" clId="{9EED2EA5-FBEE-4763-A5FD-5B454F7FD4EE}" dt="2024-11-27T03:48:59.823" v="13238" actId="47"/>
        <pc:sldMkLst>
          <pc:docMk/>
          <pc:sldMk cId="2828067524" sldId="18037"/>
        </pc:sldMkLst>
      </pc:sldChg>
      <pc:sldChg chg="addSp delSp modSp mod ord">
        <pc:chgData name="coms sakura" userId="3bde462fc7149003" providerId="LiveId" clId="{9EED2EA5-FBEE-4763-A5FD-5B454F7FD4EE}" dt="2024-11-27T05:20:39.054" v="15388"/>
        <pc:sldMkLst>
          <pc:docMk/>
          <pc:sldMk cId="21730327" sldId="18038"/>
        </pc:sldMkLst>
        <pc:spChg chg="add mod">
          <ac:chgData name="coms sakura" userId="3bde462fc7149003" providerId="LiveId" clId="{9EED2EA5-FBEE-4763-A5FD-5B454F7FD4EE}" dt="2024-11-27T03:40:44.103" v="13102" actId="6549"/>
          <ac:spMkLst>
            <pc:docMk/>
            <pc:sldMk cId="21730327" sldId="18038"/>
            <ac:spMk id="2" creationId="{E6811EB1-BA99-5E95-FCC0-2148DF0B9680}"/>
          </ac:spMkLst>
        </pc:spChg>
        <pc:spChg chg="mod">
          <ac:chgData name="coms sakura" userId="3bde462fc7149003" providerId="LiveId" clId="{9EED2EA5-FBEE-4763-A5FD-5B454F7FD4EE}" dt="2024-11-27T03:40:33.176" v="13097" actId="20577"/>
          <ac:spMkLst>
            <pc:docMk/>
            <pc:sldMk cId="21730327" sldId="18038"/>
            <ac:spMk id="3" creationId="{FF48F362-6439-8C70-73DD-A195C445F924}"/>
          </ac:spMkLst>
        </pc:spChg>
        <pc:spChg chg="add mod">
          <ac:chgData name="coms sakura" userId="3bde462fc7149003" providerId="LiveId" clId="{9EED2EA5-FBEE-4763-A5FD-5B454F7FD4EE}" dt="2024-11-27T04:10:00.904" v="14165" actId="1037"/>
          <ac:spMkLst>
            <pc:docMk/>
            <pc:sldMk cId="21730327" sldId="18038"/>
            <ac:spMk id="6" creationId="{8C8B983A-969A-CB3B-797B-C71A3197EE6E}"/>
          </ac:spMkLst>
        </pc:spChg>
        <pc:spChg chg="add mod">
          <ac:chgData name="coms sakura" userId="3bde462fc7149003" providerId="LiveId" clId="{9EED2EA5-FBEE-4763-A5FD-5B454F7FD4EE}" dt="2024-11-27T04:08:41.840" v="14093" actId="1038"/>
          <ac:spMkLst>
            <pc:docMk/>
            <pc:sldMk cId="21730327" sldId="18038"/>
            <ac:spMk id="7" creationId="{C32C7162-A049-9585-8B73-FA31797029CE}"/>
          </ac:spMkLst>
        </pc:spChg>
        <pc:graphicFrameChg chg="del">
          <ac:chgData name="coms sakura" userId="3bde462fc7149003" providerId="LiveId" clId="{9EED2EA5-FBEE-4763-A5FD-5B454F7FD4EE}" dt="2024-11-26T10:24:17.427" v="9189" actId="478"/>
          <ac:graphicFrameMkLst>
            <pc:docMk/>
            <pc:sldMk cId="21730327" sldId="18038"/>
            <ac:graphicFrameMk id="2" creationId="{9C18CFD6-3B19-83C9-3C37-FCF05A965C1F}"/>
          </ac:graphicFrameMkLst>
        </pc:graphicFrameChg>
        <pc:picChg chg="add mod modCrop">
          <ac:chgData name="coms sakura" userId="3bde462fc7149003" providerId="LiveId" clId="{9EED2EA5-FBEE-4763-A5FD-5B454F7FD4EE}" dt="2024-11-27T04:09:09.931" v="14114" actId="1035"/>
          <ac:picMkLst>
            <pc:docMk/>
            <pc:sldMk cId="21730327" sldId="18038"/>
            <ac:picMk id="5" creationId="{FE511E20-3504-E758-7AE3-A4FED66E7E43}"/>
          </ac:picMkLst>
        </pc:picChg>
      </pc:sldChg>
      <pc:sldChg chg="modSp del mod ord">
        <pc:chgData name="coms sakura" userId="3bde462fc7149003" providerId="LiveId" clId="{9EED2EA5-FBEE-4763-A5FD-5B454F7FD4EE}" dt="2024-11-27T06:37:35.016" v="17218" actId="47"/>
        <pc:sldMkLst>
          <pc:docMk/>
          <pc:sldMk cId="891722668" sldId="18039"/>
        </pc:sldMkLst>
        <pc:spChg chg="mod">
          <ac:chgData name="coms sakura" userId="3bde462fc7149003" providerId="LiveId" clId="{9EED2EA5-FBEE-4763-A5FD-5B454F7FD4EE}" dt="2024-11-27T06:28:12.570" v="16822" actId="20578"/>
          <ac:spMkLst>
            <pc:docMk/>
            <pc:sldMk cId="891722668" sldId="18039"/>
            <ac:spMk id="10" creationId="{F6551369-55A0-4EB8-91B1-AEC9481A545D}"/>
          </ac:spMkLst>
        </pc:spChg>
        <pc:picChg chg="mod">
          <ac:chgData name="coms sakura" userId="3bde462fc7149003" providerId="LiveId" clId="{9EED2EA5-FBEE-4763-A5FD-5B454F7FD4EE}" dt="2024-11-27T06:28:16.478" v="16831" actId="1036"/>
          <ac:picMkLst>
            <pc:docMk/>
            <pc:sldMk cId="891722668" sldId="18039"/>
            <ac:picMk id="5" creationId="{42D00CF0-A50B-409F-9DF6-74AEB966017D}"/>
          </ac:picMkLst>
        </pc:picChg>
      </pc:sldChg>
      <pc:sldChg chg="add">
        <pc:chgData name="coms sakura" userId="3bde462fc7149003" providerId="LiveId" clId="{9EED2EA5-FBEE-4763-A5FD-5B454F7FD4EE}" dt="2024-11-27T06:24:25.819" v="16409"/>
        <pc:sldMkLst>
          <pc:docMk/>
          <pc:sldMk cId="1148852382" sldId="18045"/>
        </pc:sldMkLst>
      </pc:sldChg>
      <pc:sldChg chg="modSp del mod">
        <pc:chgData name="coms sakura" userId="3bde462fc7149003" providerId="LiveId" clId="{9EED2EA5-FBEE-4763-A5FD-5B454F7FD4EE}" dt="2024-11-27T06:24:09.060" v="16408" actId="2696"/>
        <pc:sldMkLst>
          <pc:docMk/>
          <pc:sldMk cId="4195451852" sldId="18045"/>
        </pc:sldMkLst>
        <pc:spChg chg="mod">
          <ac:chgData name="coms sakura" userId="3bde462fc7149003" providerId="LiveId" clId="{9EED2EA5-FBEE-4763-A5FD-5B454F7FD4EE}" dt="2024-11-25T16:34:29.807" v="8969" actId="6549"/>
          <ac:spMkLst>
            <pc:docMk/>
            <pc:sldMk cId="4195451852" sldId="18045"/>
            <ac:spMk id="3" creationId="{AC36CD49-A868-6791-2CD4-1A7015EC1BF3}"/>
          </ac:spMkLst>
        </pc:spChg>
        <pc:graphicFrameChg chg="mod modGraphic">
          <ac:chgData name="coms sakura" userId="3bde462fc7149003" providerId="LiveId" clId="{9EED2EA5-FBEE-4763-A5FD-5B454F7FD4EE}" dt="2024-11-25T16:41:43.969" v="9078" actId="207"/>
          <ac:graphicFrameMkLst>
            <pc:docMk/>
            <pc:sldMk cId="4195451852" sldId="18045"/>
            <ac:graphicFrameMk id="2" creationId="{78D818F3-FDA8-5625-F994-27E9C556D28C}"/>
          </ac:graphicFrameMkLst>
        </pc:graphicFrameChg>
      </pc:sldChg>
      <pc:sldChg chg="addSp delSp modSp del mod">
        <pc:chgData name="coms sakura" userId="3bde462fc7149003" providerId="LiveId" clId="{9EED2EA5-FBEE-4763-A5FD-5B454F7FD4EE}" dt="2024-11-27T06:24:09.060" v="16408" actId="2696"/>
        <pc:sldMkLst>
          <pc:docMk/>
          <pc:sldMk cId="128413974" sldId="18046"/>
        </pc:sldMkLst>
        <pc:spChg chg="mod">
          <ac:chgData name="coms sakura" userId="3bde462fc7149003" providerId="LiveId" clId="{9EED2EA5-FBEE-4763-A5FD-5B454F7FD4EE}" dt="2024-11-25T16:34:19.175" v="8962" actId="6549"/>
          <ac:spMkLst>
            <pc:docMk/>
            <pc:sldMk cId="128413974" sldId="18046"/>
            <ac:spMk id="3" creationId="{AC36CD49-A868-6791-2CD4-1A7015EC1BF3}"/>
          </ac:spMkLst>
        </pc:spChg>
        <pc:spChg chg="del">
          <ac:chgData name="coms sakura" userId="3bde462fc7149003" providerId="LiveId" clId="{9EED2EA5-FBEE-4763-A5FD-5B454F7FD4EE}" dt="2024-11-25T16:28:52.801" v="8925" actId="478"/>
          <ac:spMkLst>
            <pc:docMk/>
            <pc:sldMk cId="128413974" sldId="18046"/>
            <ac:spMk id="4" creationId="{A67BF88C-1647-5D37-3E6C-8763AEDB0565}"/>
          </ac:spMkLst>
        </pc:spChg>
        <pc:graphicFrameChg chg="del modGraphic">
          <ac:chgData name="coms sakura" userId="3bde462fc7149003" providerId="LiveId" clId="{9EED2EA5-FBEE-4763-A5FD-5B454F7FD4EE}" dt="2024-11-25T16:28:46.873" v="8923" actId="478"/>
          <ac:graphicFrameMkLst>
            <pc:docMk/>
            <pc:sldMk cId="128413974" sldId="18046"/>
            <ac:graphicFrameMk id="2" creationId="{78D818F3-FDA8-5625-F994-27E9C556D28C}"/>
          </ac:graphicFrameMkLst>
        </pc:graphicFrameChg>
        <pc:graphicFrameChg chg="del">
          <ac:chgData name="coms sakura" userId="3bde462fc7149003" providerId="LiveId" clId="{9EED2EA5-FBEE-4763-A5FD-5B454F7FD4EE}" dt="2024-11-25T16:28:52.801" v="8925" actId="478"/>
          <ac:graphicFrameMkLst>
            <pc:docMk/>
            <pc:sldMk cId="128413974" sldId="18046"/>
            <ac:graphicFrameMk id="5" creationId="{79FBC0C5-4EF2-5D4C-3D82-BA179479BB77}"/>
          </ac:graphicFrameMkLst>
        </pc:graphicFrameChg>
        <pc:graphicFrameChg chg="add mod modGraphic">
          <ac:chgData name="coms sakura" userId="3bde462fc7149003" providerId="LiveId" clId="{9EED2EA5-FBEE-4763-A5FD-5B454F7FD4EE}" dt="2024-11-25T16:41:37.160" v="9077" actId="207"/>
          <ac:graphicFrameMkLst>
            <pc:docMk/>
            <pc:sldMk cId="128413974" sldId="18046"/>
            <ac:graphicFrameMk id="6" creationId="{AC8AD7A9-A87C-EFDE-103C-73B8BFE0FD5C}"/>
          </ac:graphicFrameMkLst>
        </pc:graphicFrameChg>
      </pc:sldChg>
      <pc:sldChg chg="add">
        <pc:chgData name="coms sakura" userId="3bde462fc7149003" providerId="LiveId" clId="{9EED2EA5-FBEE-4763-A5FD-5B454F7FD4EE}" dt="2024-11-27T06:24:25.819" v="16409"/>
        <pc:sldMkLst>
          <pc:docMk/>
          <pc:sldMk cId="3132273526" sldId="18046"/>
        </pc:sldMkLst>
      </pc:sldChg>
      <pc:sldChg chg="addSp modSp add mod">
        <pc:chgData name="coms sakura" userId="3bde462fc7149003" providerId="LiveId" clId="{9EED2EA5-FBEE-4763-A5FD-5B454F7FD4EE}" dt="2024-11-25T01:44:10.539" v="78" actId="207"/>
        <pc:sldMkLst>
          <pc:docMk/>
          <pc:sldMk cId="3584248796" sldId="18052"/>
        </pc:sldMkLst>
        <pc:spChg chg="mod">
          <ac:chgData name="coms sakura" userId="3bde462fc7149003" providerId="LiveId" clId="{9EED2EA5-FBEE-4763-A5FD-5B454F7FD4EE}" dt="2024-11-25T01:44:03.708" v="77" actId="1035"/>
          <ac:spMkLst>
            <pc:docMk/>
            <pc:sldMk cId="3584248796" sldId="18052"/>
            <ac:spMk id="4" creationId="{6FD99218-50FB-CE4E-476A-60BDF54DD15F}"/>
          </ac:spMkLst>
        </pc:spChg>
        <pc:spChg chg="mod">
          <ac:chgData name="coms sakura" userId="3bde462fc7149003" providerId="LiveId" clId="{9EED2EA5-FBEE-4763-A5FD-5B454F7FD4EE}" dt="2024-11-25T01:44:10.539" v="78" actId="207"/>
          <ac:spMkLst>
            <pc:docMk/>
            <pc:sldMk cId="3584248796" sldId="18052"/>
            <ac:spMk id="13" creationId="{482E957E-A4EA-2400-EC6D-7D0825A218E1}"/>
          </ac:spMkLst>
        </pc:spChg>
        <pc:picChg chg="add mod ord modCrop">
          <ac:chgData name="coms sakura" userId="3bde462fc7149003" providerId="LiveId" clId="{9EED2EA5-FBEE-4763-A5FD-5B454F7FD4EE}" dt="2024-11-25T01:43:04.384" v="43" actId="167"/>
          <ac:picMkLst>
            <pc:docMk/>
            <pc:sldMk cId="3584248796" sldId="18052"/>
            <ac:picMk id="2" creationId="{B2D822C5-AC95-9D63-3A57-894EA4FD675A}"/>
          </ac:picMkLst>
        </pc:picChg>
        <pc:picChg chg="mod modCrop">
          <ac:chgData name="coms sakura" userId="3bde462fc7149003" providerId="LiveId" clId="{9EED2EA5-FBEE-4763-A5FD-5B454F7FD4EE}" dt="2024-11-25T01:42:19.530" v="8" actId="732"/>
          <ac:picMkLst>
            <pc:docMk/>
            <pc:sldMk cId="3584248796" sldId="18052"/>
            <ac:picMk id="5" creationId="{598A001C-FB00-497D-C711-3026B47A9CFB}"/>
          </ac:picMkLst>
        </pc:picChg>
      </pc:sldChg>
      <pc:sldChg chg="addSp delSp modSp add del mod">
        <pc:chgData name="coms sakura" userId="3bde462fc7149003" providerId="LiveId" clId="{9EED2EA5-FBEE-4763-A5FD-5B454F7FD4EE}" dt="2024-11-27T06:24:09.060" v="16408" actId="2696"/>
        <pc:sldMkLst>
          <pc:docMk/>
          <pc:sldMk cId="808642976" sldId="18053"/>
        </pc:sldMkLst>
        <pc:spChg chg="mod">
          <ac:chgData name="coms sakura" userId="3bde462fc7149003" providerId="LiveId" clId="{9EED2EA5-FBEE-4763-A5FD-5B454F7FD4EE}" dt="2024-11-25T08:51:56.772" v="3423" actId="179"/>
          <ac:spMkLst>
            <pc:docMk/>
            <pc:sldMk cId="808642976" sldId="18053"/>
            <ac:spMk id="2" creationId="{98FDD37E-1800-3877-7C6E-5B81AAAF787C}"/>
          </ac:spMkLst>
        </pc:spChg>
        <pc:spChg chg="mod">
          <ac:chgData name="coms sakura" userId="3bde462fc7149003" providerId="LiveId" clId="{9EED2EA5-FBEE-4763-A5FD-5B454F7FD4EE}" dt="2024-11-25T14:57:35.600" v="7771" actId="1038"/>
          <ac:spMkLst>
            <pc:docMk/>
            <pc:sldMk cId="808642976" sldId="18053"/>
            <ac:spMk id="4" creationId="{78A19516-3AE4-850D-A8C0-3C06AB490761}"/>
          </ac:spMkLst>
        </pc:spChg>
        <pc:spChg chg="mod">
          <ac:chgData name="coms sakura" userId="3bde462fc7149003" providerId="LiveId" clId="{9EED2EA5-FBEE-4763-A5FD-5B454F7FD4EE}" dt="2024-11-25T10:43:38.183" v="5674" actId="6549"/>
          <ac:spMkLst>
            <pc:docMk/>
            <pc:sldMk cId="808642976" sldId="18053"/>
            <ac:spMk id="7" creationId="{133CAD0F-5F84-45ED-FD72-875BD5380093}"/>
          </ac:spMkLst>
        </pc:spChg>
        <pc:graphicFrameChg chg="mod modGraphic">
          <ac:chgData name="coms sakura" userId="3bde462fc7149003" providerId="LiveId" clId="{9EED2EA5-FBEE-4763-A5FD-5B454F7FD4EE}" dt="2024-11-25T15:54:05.383" v="8482" actId="113"/>
          <ac:graphicFrameMkLst>
            <pc:docMk/>
            <pc:sldMk cId="808642976" sldId="18053"/>
            <ac:graphicFrameMk id="11" creationId="{104941D4-E126-84DE-DE81-16E73F33D862}"/>
          </ac:graphicFrameMkLst>
        </pc:graphicFrameChg>
        <pc:picChg chg="del">
          <ac:chgData name="coms sakura" userId="3bde462fc7149003" providerId="LiveId" clId="{9EED2EA5-FBEE-4763-A5FD-5B454F7FD4EE}" dt="2024-11-25T08:51:40.726" v="3417" actId="478"/>
          <ac:picMkLst>
            <pc:docMk/>
            <pc:sldMk cId="808642976" sldId="18053"/>
            <ac:picMk id="3" creationId="{57767691-7ED1-3651-6F0C-3C3DABE18549}"/>
          </ac:picMkLst>
        </pc:picChg>
        <pc:picChg chg="add mod">
          <ac:chgData name="coms sakura" userId="3bde462fc7149003" providerId="LiveId" clId="{9EED2EA5-FBEE-4763-A5FD-5B454F7FD4EE}" dt="2024-11-25T08:51:38.368" v="3416"/>
          <ac:picMkLst>
            <pc:docMk/>
            <pc:sldMk cId="808642976" sldId="18053"/>
            <ac:picMk id="5" creationId="{FA580D75-AD81-863C-8F3A-306E86FA76EE}"/>
          </ac:picMkLst>
        </pc:picChg>
        <pc:picChg chg="add mod">
          <ac:chgData name="coms sakura" userId="3bde462fc7149003" providerId="LiveId" clId="{9EED2EA5-FBEE-4763-A5FD-5B454F7FD4EE}" dt="2024-11-25T15:00:50.529" v="7805" actId="14100"/>
          <ac:picMkLst>
            <pc:docMk/>
            <pc:sldMk cId="808642976" sldId="18053"/>
            <ac:picMk id="6" creationId="{6B40E143-E200-3944-7576-BBE36234055B}"/>
          </ac:picMkLst>
        </pc:picChg>
        <pc:picChg chg="del">
          <ac:chgData name="coms sakura" userId="3bde462fc7149003" providerId="LiveId" clId="{9EED2EA5-FBEE-4763-A5FD-5B454F7FD4EE}" dt="2024-11-25T05:55:41.619" v="1171" actId="478"/>
          <ac:picMkLst>
            <pc:docMk/>
            <pc:sldMk cId="808642976" sldId="18053"/>
            <ac:picMk id="10" creationId="{B79E87C0-71C6-13FB-2C53-FDDF3BD1A45E}"/>
          </ac:picMkLst>
        </pc:picChg>
      </pc:sldChg>
      <pc:sldChg chg="add">
        <pc:chgData name="coms sakura" userId="3bde462fc7149003" providerId="LiveId" clId="{9EED2EA5-FBEE-4763-A5FD-5B454F7FD4EE}" dt="2024-11-27T06:24:25.819" v="16409"/>
        <pc:sldMkLst>
          <pc:docMk/>
          <pc:sldMk cId="1102870866" sldId="18053"/>
        </pc:sldMkLst>
      </pc:sldChg>
      <pc:sldChg chg="addSp delSp modSp add del mod">
        <pc:chgData name="coms sakura" userId="3bde462fc7149003" providerId="LiveId" clId="{9EED2EA5-FBEE-4763-A5FD-5B454F7FD4EE}" dt="2024-11-27T06:24:09.060" v="16408" actId="2696"/>
        <pc:sldMkLst>
          <pc:docMk/>
          <pc:sldMk cId="183406484" sldId="18054"/>
        </pc:sldMkLst>
        <pc:spChg chg="mod">
          <ac:chgData name="coms sakura" userId="3bde462fc7149003" providerId="LiveId" clId="{9EED2EA5-FBEE-4763-A5FD-5B454F7FD4EE}" dt="2024-11-25T08:53:25.339" v="3469" actId="179"/>
          <ac:spMkLst>
            <pc:docMk/>
            <pc:sldMk cId="183406484" sldId="18054"/>
            <ac:spMk id="2" creationId="{E50F2A1F-5A6D-82A3-8792-0CB5FD6D5C3E}"/>
          </ac:spMkLst>
        </pc:spChg>
        <pc:spChg chg="mod">
          <ac:chgData name="coms sakura" userId="3bde462fc7149003" providerId="LiveId" clId="{9EED2EA5-FBEE-4763-A5FD-5B454F7FD4EE}" dt="2024-11-25T09:40:41.029" v="4669" actId="20577"/>
          <ac:spMkLst>
            <pc:docMk/>
            <pc:sldMk cId="183406484" sldId="18054"/>
            <ac:spMk id="4" creationId="{49EEE0F6-2481-697B-208E-01EF7E2A5580}"/>
          </ac:spMkLst>
        </pc:spChg>
        <pc:spChg chg="add mod">
          <ac:chgData name="coms sakura" userId="3bde462fc7149003" providerId="LiveId" clId="{9EED2EA5-FBEE-4763-A5FD-5B454F7FD4EE}" dt="2024-11-25T10:47:06.671" v="5707" actId="6549"/>
          <ac:spMkLst>
            <pc:docMk/>
            <pc:sldMk cId="183406484" sldId="18054"/>
            <ac:spMk id="5" creationId="{B5E5A705-F0CF-01CF-8FD7-4972C50E208A}"/>
          </ac:spMkLst>
        </pc:spChg>
        <pc:spChg chg="del mod">
          <ac:chgData name="coms sakura" userId="3bde462fc7149003" providerId="LiveId" clId="{9EED2EA5-FBEE-4763-A5FD-5B454F7FD4EE}" dt="2024-11-25T05:34:29.043" v="604" actId="478"/>
          <ac:spMkLst>
            <pc:docMk/>
            <pc:sldMk cId="183406484" sldId="18054"/>
            <ac:spMk id="7" creationId="{52601686-2769-74F3-A709-A7E33CFE08FA}"/>
          </ac:spMkLst>
        </pc:spChg>
        <pc:graphicFrameChg chg="mod modGraphic">
          <ac:chgData name="coms sakura" userId="3bde462fc7149003" providerId="LiveId" clId="{9EED2EA5-FBEE-4763-A5FD-5B454F7FD4EE}" dt="2024-11-25T15:54:26.340" v="8505" actId="20577"/>
          <ac:graphicFrameMkLst>
            <pc:docMk/>
            <pc:sldMk cId="183406484" sldId="18054"/>
            <ac:graphicFrameMk id="11" creationId="{F4601667-682F-2C12-5C7F-D86A8054C780}"/>
          </ac:graphicFrameMkLst>
        </pc:graphicFrameChg>
        <pc:picChg chg="del">
          <ac:chgData name="coms sakura" userId="3bde462fc7149003" providerId="LiveId" clId="{9EED2EA5-FBEE-4763-A5FD-5B454F7FD4EE}" dt="2024-11-25T08:53:10.432" v="3464" actId="478"/>
          <ac:picMkLst>
            <pc:docMk/>
            <pc:sldMk cId="183406484" sldId="18054"/>
            <ac:picMk id="3" creationId="{77D1C4AD-7884-D4FF-E5BC-0C0191AAC1F2}"/>
          </ac:picMkLst>
        </pc:picChg>
        <pc:picChg chg="add mod">
          <ac:chgData name="coms sakura" userId="3bde462fc7149003" providerId="LiveId" clId="{9EED2EA5-FBEE-4763-A5FD-5B454F7FD4EE}" dt="2024-11-25T09:43:24.341" v="4699" actId="1035"/>
          <ac:picMkLst>
            <pc:docMk/>
            <pc:sldMk cId="183406484" sldId="18054"/>
            <ac:picMk id="6" creationId="{21893CC8-F417-D44F-61FE-898C01B28D36}"/>
          </ac:picMkLst>
        </pc:picChg>
        <pc:picChg chg="add mod modCrop">
          <ac:chgData name="coms sakura" userId="3bde462fc7149003" providerId="LiveId" clId="{9EED2EA5-FBEE-4763-A5FD-5B454F7FD4EE}" dt="2024-11-25T15:10:02.547" v="7910" actId="1037"/>
          <ac:picMkLst>
            <pc:docMk/>
            <pc:sldMk cId="183406484" sldId="18054"/>
            <ac:picMk id="7" creationId="{FC00BB6E-9FA1-9FB8-2D64-13C24F0C3244}"/>
          </ac:picMkLst>
        </pc:picChg>
        <pc:picChg chg="add mod ord modCrop">
          <ac:chgData name="coms sakura" userId="3bde462fc7149003" providerId="LiveId" clId="{9EED2EA5-FBEE-4763-A5FD-5B454F7FD4EE}" dt="2024-11-25T15:11:01.741" v="7934" actId="167"/>
          <ac:picMkLst>
            <pc:docMk/>
            <pc:sldMk cId="183406484" sldId="18054"/>
            <ac:picMk id="8" creationId="{A0EC6648-83C9-8272-FCAB-E715AA86CA35}"/>
          </ac:picMkLst>
        </pc:picChg>
        <pc:picChg chg="add mod modCrop">
          <ac:chgData name="coms sakura" userId="3bde462fc7149003" providerId="LiveId" clId="{9EED2EA5-FBEE-4763-A5FD-5B454F7FD4EE}" dt="2024-11-25T15:10:50.679" v="7933" actId="1076"/>
          <ac:picMkLst>
            <pc:docMk/>
            <pc:sldMk cId="183406484" sldId="18054"/>
            <ac:picMk id="9" creationId="{8BFD40F8-1AD7-BC80-33DA-9DA3D9EABD44}"/>
          </ac:picMkLst>
        </pc:picChg>
        <pc:picChg chg="del">
          <ac:chgData name="coms sakura" userId="3bde462fc7149003" providerId="LiveId" clId="{9EED2EA5-FBEE-4763-A5FD-5B454F7FD4EE}" dt="2024-11-25T05:55:35.233" v="1170" actId="478"/>
          <ac:picMkLst>
            <pc:docMk/>
            <pc:sldMk cId="183406484" sldId="18054"/>
            <ac:picMk id="10" creationId="{F40A3FCB-B8DA-6D47-DA3F-507F7F1E1A9B}"/>
          </ac:picMkLst>
        </pc:picChg>
      </pc:sldChg>
      <pc:sldChg chg="add">
        <pc:chgData name="coms sakura" userId="3bde462fc7149003" providerId="LiveId" clId="{9EED2EA5-FBEE-4763-A5FD-5B454F7FD4EE}" dt="2024-11-27T06:24:25.819" v="16409"/>
        <pc:sldMkLst>
          <pc:docMk/>
          <pc:sldMk cId="1235313006" sldId="18054"/>
        </pc:sldMkLst>
      </pc:sldChg>
      <pc:sldChg chg="add">
        <pc:chgData name="coms sakura" userId="3bde462fc7149003" providerId="LiveId" clId="{9EED2EA5-FBEE-4763-A5FD-5B454F7FD4EE}" dt="2024-11-27T06:24:25.819" v="16409"/>
        <pc:sldMkLst>
          <pc:docMk/>
          <pc:sldMk cId="114453809" sldId="18055"/>
        </pc:sldMkLst>
      </pc:sldChg>
      <pc:sldChg chg="addSp delSp modSp add del mod">
        <pc:chgData name="coms sakura" userId="3bde462fc7149003" providerId="LiveId" clId="{9EED2EA5-FBEE-4763-A5FD-5B454F7FD4EE}" dt="2024-11-27T06:24:09.060" v="16408" actId="2696"/>
        <pc:sldMkLst>
          <pc:docMk/>
          <pc:sldMk cId="231598053" sldId="18055"/>
        </pc:sldMkLst>
        <pc:spChg chg="mod">
          <ac:chgData name="coms sakura" userId="3bde462fc7149003" providerId="LiveId" clId="{9EED2EA5-FBEE-4763-A5FD-5B454F7FD4EE}" dt="2024-11-25T08:55:59.698" v="3588" actId="3064"/>
          <ac:spMkLst>
            <pc:docMk/>
            <pc:sldMk cId="231598053" sldId="18055"/>
            <ac:spMk id="2" creationId="{43DC0B18-2BF9-AF8E-4341-11EE5A1B17B1}"/>
          </ac:spMkLst>
        </pc:spChg>
        <pc:spChg chg="mod">
          <ac:chgData name="coms sakura" userId="3bde462fc7149003" providerId="LiveId" clId="{9EED2EA5-FBEE-4763-A5FD-5B454F7FD4EE}" dt="2024-11-25T08:57:23.461" v="3629" actId="403"/>
          <ac:spMkLst>
            <pc:docMk/>
            <pc:sldMk cId="231598053" sldId="18055"/>
            <ac:spMk id="4" creationId="{F4FA5651-CDC8-3987-277E-C75A7F25EF31}"/>
          </ac:spMkLst>
        </pc:spChg>
        <pc:spChg chg="mod">
          <ac:chgData name="coms sakura" userId="3bde462fc7149003" providerId="LiveId" clId="{9EED2EA5-FBEE-4763-A5FD-5B454F7FD4EE}" dt="2024-11-25T13:29:25.652" v="6522" actId="6549"/>
          <ac:spMkLst>
            <pc:docMk/>
            <pc:sldMk cId="231598053" sldId="18055"/>
            <ac:spMk id="5" creationId="{4E332078-9C38-FEC0-AC77-F04F5AEB46F0}"/>
          </ac:spMkLst>
        </pc:spChg>
        <pc:graphicFrameChg chg="mod modGraphic">
          <ac:chgData name="coms sakura" userId="3bde462fc7149003" providerId="LiveId" clId="{9EED2EA5-FBEE-4763-A5FD-5B454F7FD4EE}" dt="2024-11-25T15:54:35.370" v="8526" actId="20577"/>
          <ac:graphicFrameMkLst>
            <pc:docMk/>
            <pc:sldMk cId="231598053" sldId="18055"/>
            <ac:graphicFrameMk id="11" creationId="{700CA867-9559-E78E-6115-98EEA4ABE6E4}"/>
          </ac:graphicFrameMkLst>
        </pc:graphicFrameChg>
        <pc:picChg chg="del">
          <ac:chgData name="coms sakura" userId="3bde462fc7149003" providerId="LiveId" clId="{9EED2EA5-FBEE-4763-A5FD-5B454F7FD4EE}" dt="2024-11-25T08:55:50.951" v="3585" actId="478"/>
          <ac:picMkLst>
            <pc:docMk/>
            <pc:sldMk cId="231598053" sldId="18055"/>
            <ac:picMk id="3" creationId="{820AF5A5-5805-CBE4-299D-4A84B056D606}"/>
          </ac:picMkLst>
        </pc:picChg>
        <pc:picChg chg="add mod">
          <ac:chgData name="coms sakura" userId="3bde462fc7149003" providerId="LiveId" clId="{9EED2EA5-FBEE-4763-A5FD-5B454F7FD4EE}" dt="2024-11-25T08:55:48.245" v="3584"/>
          <ac:picMkLst>
            <pc:docMk/>
            <pc:sldMk cId="231598053" sldId="18055"/>
            <ac:picMk id="6" creationId="{E2FBFE2B-A0B3-4AB3-127F-52A583BB8B55}"/>
          </ac:picMkLst>
        </pc:picChg>
        <pc:picChg chg="add mod">
          <ac:chgData name="coms sakura" userId="3bde462fc7149003" providerId="LiveId" clId="{9EED2EA5-FBEE-4763-A5FD-5B454F7FD4EE}" dt="2024-11-25T14:31:46.690" v="7407" actId="14100"/>
          <ac:picMkLst>
            <pc:docMk/>
            <pc:sldMk cId="231598053" sldId="18055"/>
            <ac:picMk id="7" creationId="{4C6A1F49-8E5F-E9F2-94C3-031EEFF25851}"/>
          </ac:picMkLst>
        </pc:picChg>
        <pc:picChg chg="del">
          <ac:chgData name="coms sakura" userId="3bde462fc7149003" providerId="LiveId" clId="{9EED2EA5-FBEE-4763-A5FD-5B454F7FD4EE}" dt="2024-11-25T05:55:32.905" v="1169" actId="478"/>
          <ac:picMkLst>
            <pc:docMk/>
            <pc:sldMk cId="231598053" sldId="18055"/>
            <ac:picMk id="10" creationId="{8889D0BB-F551-263B-E9ED-5C73DCED4A5D}"/>
          </ac:picMkLst>
        </pc:picChg>
      </pc:sldChg>
      <pc:sldChg chg="addSp delSp modSp add del mod">
        <pc:chgData name="coms sakura" userId="3bde462fc7149003" providerId="LiveId" clId="{9EED2EA5-FBEE-4763-A5FD-5B454F7FD4EE}" dt="2024-11-25T13:31:41.272" v="6535" actId="47"/>
        <pc:sldMkLst>
          <pc:docMk/>
          <pc:sldMk cId="67940495" sldId="18056"/>
        </pc:sldMkLst>
        <pc:spChg chg="mod">
          <ac:chgData name="coms sakura" userId="3bde462fc7149003" providerId="LiveId" clId="{9EED2EA5-FBEE-4763-A5FD-5B454F7FD4EE}" dt="2024-11-25T09:09:24.549" v="3938" actId="3064"/>
          <ac:spMkLst>
            <pc:docMk/>
            <pc:sldMk cId="67940495" sldId="18056"/>
            <ac:spMk id="2" creationId="{26B434B6-115E-756E-BF08-C1BA415F5827}"/>
          </ac:spMkLst>
        </pc:spChg>
        <pc:spChg chg="mod">
          <ac:chgData name="coms sakura" userId="3bde462fc7149003" providerId="LiveId" clId="{9EED2EA5-FBEE-4763-A5FD-5B454F7FD4EE}" dt="2024-11-25T13:27:49.166" v="6485" actId="6549"/>
          <ac:spMkLst>
            <pc:docMk/>
            <pc:sldMk cId="67940495" sldId="18056"/>
            <ac:spMk id="4" creationId="{E8E3B4B7-BBAF-474B-FFD4-7F6ECD996188}"/>
          </ac:spMkLst>
        </pc:spChg>
        <pc:spChg chg="mod">
          <ac:chgData name="coms sakura" userId="3bde462fc7149003" providerId="LiveId" clId="{9EED2EA5-FBEE-4763-A5FD-5B454F7FD4EE}" dt="2024-11-25T13:30:00.897" v="6533" actId="179"/>
          <ac:spMkLst>
            <pc:docMk/>
            <pc:sldMk cId="67940495" sldId="18056"/>
            <ac:spMk id="5" creationId="{2B0BB97B-CEED-10C4-4BA6-A3BAEC30E4DC}"/>
          </ac:spMkLst>
        </pc:spChg>
        <pc:spChg chg="add mod">
          <ac:chgData name="coms sakura" userId="3bde462fc7149003" providerId="LiveId" clId="{9EED2EA5-FBEE-4763-A5FD-5B454F7FD4EE}" dt="2024-11-25T09:56:13.114" v="5011" actId="1036"/>
          <ac:spMkLst>
            <pc:docMk/>
            <pc:sldMk cId="67940495" sldId="18056"/>
            <ac:spMk id="7" creationId="{BDC1FD24-273D-4F7C-E6D0-89F13CFC913F}"/>
          </ac:spMkLst>
        </pc:spChg>
        <pc:spChg chg="add mod">
          <ac:chgData name="coms sakura" userId="3bde462fc7149003" providerId="LiveId" clId="{9EED2EA5-FBEE-4763-A5FD-5B454F7FD4EE}" dt="2024-11-25T09:56:13.114" v="5011" actId="1036"/>
          <ac:spMkLst>
            <pc:docMk/>
            <pc:sldMk cId="67940495" sldId="18056"/>
            <ac:spMk id="9" creationId="{31F816D5-1AF3-F0AB-EBF3-B3F73DBC40FA}"/>
          </ac:spMkLst>
        </pc:spChg>
        <pc:graphicFrameChg chg="mod modGraphic">
          <ac:chgData name="coms sakura" userId="3bde462fc7149003" providerId="LiveId" clId="{9EED2EA5-FBEE-4763-A5FD-5B454F7FD4EE}" dt="2024-11-25T13:30:37.944" v="6534" actId="20577"/>
          <ac:graphicFrameMkLst>
            <pc:docMk/>
            <pc:sldMk cId="67940495" sldId="18056"/>
            <ac:graphicFrameMk id="11" creationId="{53036578-01ED-A856-CCFF-B68EC3D9DF81}"/>
          </ac:graphicFrameMkLst>
        </pc:graphicFrameChg>
        <pc:graphicFrameChg chg="add mod">
          <ac:chgData name="coms sakura" userId="3bde462fc7149003" providerId="LiveId" clId="{9EED2EA5-FBEE-4763-A5FD-5B454F7FD4EE}" dt="2024-11-25T05:47:23.731" v="882"/>
          <ac:graphicFrameMkLst>
            <pc:docMk/>
            <pc:sldMk cId="67940495" sldId="18056"/>
            <ac:graphicFrameMk id="12" creationId="{9D8656DF-A03D-EBA4-CEAE-49C79B0D412E}"/>
          </ac:graphicFrameMkLst>
        </pc:graphicFrameChg>
        <pc:picChg chg="del">
          <ac:chgData name="coms sakura" userId="3bde462fc7149003" providerId="LiveId" clId="{9EED2EA5-FBEE-4763-A5FD-5B454F7FD4EE}" dt="2024-11-25T08:57:39.014" v="3630" actId="478"/>
          <ac:picMkLst>
            <pc:docMk/>
            <pc:sldMk cId="67940495" sldId="18056"/>
            <ac:picMk id="3" creationId="{5E0CFBC8-3423-E04C-7C74-763371994C89}"/>
          </ac:picMkLst>
        </pc:picChg>
        <pc:picChg chg="del">
          <ac:chgData name="coms sakura" userId="3bde462fc7149003" providerId="LiveId" clId="{9EED2EA5-FBEE-4763-A5FD-5B454F7FD4EE}" dt="2024-11-25T05:55:30.520" v="1168" actId="478"/>
          <ac:picMkLst>
            <pc:docMk/>
            <pc:sldMk cId="67940495" sldId="18056"/>
            <ac:picMk id="10" creationId="{9174BDBB-F5DF-4F2C-9ED6-B9446F46552E}"/>
          </ac:picMkLst>
        </pc:picChg>
        <pc:picChg chg="add del mod">
          <ac:chgData name="coms sakura" userId="3bde462fc7149003" providerId="LiveId" clId="{9EED2EA5-FBEE-4763-A5FD-5B454F7FD4EE}" dt="2024-11-25T09:09:17.210" v="3935" actId="478"/>
          <ac:picMkLst>
            <pc:docMk/>
            <pc:sldMk cId="67940495" sldId="18056"/>
            <ac:picMk id="13" creationId="{A9629A5C-2CB1-AA52-FC46-7B34B10A47CA}"/>
          </ac:picMkLst>
        </pc:picChg>
        <pc:picChg chg="add mod">
          <ac:chgData name="coms sakura" userId="3bde462fc7149003" providerId="LiveId" clId="{9EED2EA5-FBEE-4763-A5FD-5B454F7FD4EE}" dt="2024-11-25T09:53:34.875" v="4949" actId="1038"/>
          <ac:picMkLst>
            <pc:docMk/>
            <pc:sldMk cId="67940495" sldId="18056"/>
            <ac:picMk id="14" creationId="{92985A28-1782-76BF-ECAE-5D89AAA8C2F6}"/>
          </ac:picMkLst>
        </pc:picChg>
      </pc:sldChg>
      <pc:sldChg chg="add">
        <pc:chgData name="coms sakura" userId="3bde462fc7149003" providerId="LiveId" clId="{9EED2EA5-FBEE-4763-A5FD-5B454F7FD4EE}" dt="2024-11-27T06:24:25.819" v="16409"/>
        <pc:sldMkLst>
          <pc:docMk/>
          <pc:sldMk cId="496447233" sldId="18057"/>
        </pc:sldMkLst>
      </pc:sldChg>
      <pc:sldChg chg="addSp delSp modSp add del mod">
        <pc:chgData name="coms sakura" userId="3bde462fc7149003" providerId="LiveId" clId="{9EED2EA5-FBEE-4763-A5FD-5B454F7FD4EE}" dt="2024-11-27T06:24:09.060" v="16408" actId="2696"/>
        <pc:sldMkLst>
          <pc:docMk/>
          <pc:sldMk cId="3853218682" sldId="18057"/>
        </pc:sldMkLst>
        <pc:spChg chg="mod">
          <ac:chgData name="coms sakura" userId="3bde462fc7149003" providerId="LiveId" clId="{9EED2EA5-FBEE-4763-A5FD-5B454F7FD4EE}" dt="2024-11-25T09:06:50.786" v="3855" actId="179"/>
          <ac:spMkLst>
            <pc:docMk/>
            <pc:sldMk cId="3853218682" sldId="18057"/>
            <ac:spMk id="2" creationId="{14241682-7741-853E-6DF5-447056660B72}"/>
          </ac:spMkLst>
        </pc:spChg>
        <pc:spChg chg="del">
          <ac:chgData name="coms sakura" userId="3bde462fc7149003" providerId="LiveId" clId="{9EED2EA5-FBEE-4763-A5FD-5B454F7FD4EE}" dt="2024-11-25T05:56:24.657" v="1200" actId="478"/>
          <ac:spMkLst>
            <pc:docMk/>
            <pc:sldMk cId="3853218682" sldId="18057"/>
            <ac:spMk id="4" creationId="{17F3B4AC-F215-6019-7EB0-D21F5F343407}"/>
          </ac:spMkLst>
        </pc:spChg>
        <pc:spChg chg="del">
          <ac:chgData name="coms sakura" userId="3bde462fc7149003" providerId="LiveId" clId="{9EED2EA5-FBEE-4763-A5FD-5B454F7FD4EE}" dt="2024-11-25T05:56:24.657" v="1200" actId="478"/>
          <ac:spMkLst>
            <pc:docMk/>
            <pc:sldMk cId="3853218682" sldId="18057"/>
            <ac:spMk id="5" creationId="{2AEA18FF-6E12-692A-EBC9-2187ADCA23E7}"/>
          </ac:spMkLst>
        </pc:spChg>
        <pc:spChg chg="del">
          <ac:chgData name="coms sakura" userId="3bde462fc7149003" providerId="LiveId" clId="{9EED2EA5-FBEE-4763-A5FD-5B454F7FD4EE}" dt="2024-11-25T05:56:24.657" v="1200" actId="478"/>
          <ac:spMkLst>
            <pc:docMk/>
            <pc:sldMk cId="3853218682" sldId="18057"/>
            <ac:spMk id="7" creationId="{3D85AA41-4ACE-5F12-18AE-F2FE1D2EB64A}"/>
          </ac:spMkLst>
        </pc:spChg>
        <pc:spChg chg="add mod">
          <ac:chgData name="coms sakura" userId="3bde462fc7149003" providerId="LiveId" clId="{9EED2EA5-FBEE-4763-A5FD-5B454F7FD4EE}" dt="2024-11-25T09:07:45.930" v="3899" actId="1035"/>
          <ac:spMkLst>
            <pc:docMk/>
            <pc:sldMk cId="3853218682" sldId="18057"/>
            <ac:spMk id="8" creationId="{1D440EBB-E366-189B-392D-DF32B1D6E4ED}"/>
          </ac:spMkLst>
        </pc:spChg>
        <pc:spChg chg="del">
          <ac:chgData name="coms sakura" userId="3bde462fc7149003" providerId="LiveId" clId="{9EED2EA5-FBEE-4763-A5FD-5B454F7FD4EE}" dt="2024-11-25T05:56:24.657" v="1200" actId="478"/>
          <ac:spMkLst>
            <pc:docMk/>
            <pc:sldMk cId="3853218682" sldId="18057"/>
            <ac:spMk id="9" creationId="{16B88C20-AB5B-143A-0C82-14177F339F51}"/>
          </ac:spMkLst>
        </pc:spChg>
        <pc:spChg chg="add mod">
          <ac:chgData name="coms sakura" userId="3bde462fc7149003" providerId="LiveId" clId="{9EED2EA5-FBEE-4763-A5FD-5B454F7FD4EE}" dt="2024-11-25T10:45:07.415" v="5686" actId="20577"/>
          <ac:spMkLst>
            <pc:docMk/>
            <pc:sldMk cId="3853218682" sldId="18057"/>
            <ac:spMk id="10" creationId="{BC6CF894-BDC2-57A9-E66F-0C85F20E483D}"/>
          </ac:spMkLst>
        </pc:spChg>
        <pc:graphicFrameChg chg="mod modGraphic">
          <ac:chgData name="coms sakura" userId="3bde462fc7149003" providerId="LiveId" clId="{9EED2EA5-FBEE-4763-A5FD-5B454F7FD4EE}" dt="2024-11-25T15:55:00.435" v="8570" actId="20577"/>
          <ac:graphicFrameMkLst>
            <pc:docMk/>
            <pc:sldMk cId="3853218682" sldId="18057"/>
            <ac:graphicFrameMk id="11" creationId="{24D32D5A-DFA1-CD34-7E9E-FFFEB077B0AF}"/>
          </ac:graphicFrameMkLst>
        </pc:graphicFrameChg>
        <pc:picChg chg="del">
          <ac:chgData name="coms sakura" userId="3bde462fc7149003" providerId="LiveId" clId="{9EED2EA5-FBEE-4763-A5FD-5B454F7FD4EE}" dt="2024-11-25T05:56:24.657" v="1200" actId="478"/>
          <ac:picMkLst>
            <pc:docMk/>
            <pc:sldMk cId="3853218682" sldId="18057"/>
            <ac:picMk id="3" creationId="{7DE575DC-A722-0ED8-3AB8-D76161737D83}"/>
          </ac:picMkLst>
        </pc:picChg>
        <pc:picChg chg="add del mod">
          <ac:chgData name="coms sakura" userId="3bde462fc7149003" providerId="LiveId" clId="{9EED2EA5-FBEE-4763-A5FD-5B454F7FD4EE}" dt="2024-11-25T15:20:06.319" v="8016" actId="478"/>
          <ac:picMkLst>
            <pc:docMk/>
            <pc:sldMk cId="3853218682" sldId="18057"/>
            <ac:picMk id="4" creationId="{297FEB26-8675-DB57-D12A-D78A371F0C49}"/>
          </ac:picMkLst>
        </pc:picChg>
        <pc:picChg chg="add mod">
          <ac:chgData name="coms sakura" userId="3bde462fc7149003" providerId="LiveId" clId="{9EED2EA5-FBEE-4763-A5FD-5B454F7FD4EE}" dt="2024-11-25T15:20:24.273" v="8039" actId="1038"/>
          <ac:picMkLst>
            <pc:docMk/>
            <pc:sldMk cId="3853218682" sldId="18057"/>
            <ac:picMk id="6" creationId="{14EF1599-161F-269B-3F35-834A32D2F6B3}"/>
          </ac:picMkLst>
        </pc:picChg>
        <pc:picChg chg="add del mod">
          <ac:chgData name="coms sakura" userId="3bde462fc7149003" providerId="LiveId" clId="{9EED2EA5-FBEE-4763-A5FD-5B454F7FD4EE}" dt="2024-11-25T09:06:33.861" v="3852" actId="478"/>
          <ac:picMkLst>
            <pc:docMk/>
            <pc:sldMk cId="3853218682" sldId="18057"/>
            <ac:picMk id="6" creationId="{83D3C85F-11DA-1AA5-1155-131416015911}"/>
          </ac:picMkLst>
        </pc:picChg>
        <pc:picChg chg="add mod">
          <ac:chgData name="coms sakura" userId="3bde462fc7149003" providerId="LiveId" clId="{9EED2EA5-FBEE-4763-A5FD-5B454F7FD4EE}" dt="2024-11-25T15:21:47.188" v="8049" actId="1035"/>
          <ac:picMkLst>
            <pc:docMk/>
            <pc:sldMk cId="3853218682" sldId="18057"/>
            <ac:picMk id="9" creationId="{4FEC5E5E-E507-8A8F-C2F7-A3E0503E4F25}"/>
          </ac:picMkLst>
        </pc:picChg>
        <pc:picChg chg="add del mod">
          <ac:chgData name="coms sakura" userId="3bde462fc7149003" providerId="LiveId" clId="{9EED2EA5-FBEE-4763-A5FD-5B454F7FD4EE}" dt="2024-11-25T09:06:15.028" v="3849" actId="478"/>
          <ac:picMkLst>
            <pc:docMk/>
            <pc:sldMk cId="3853218682" sldId="18057"/>
            <ac:picMk id="12" creationId="{BF601C38-AE31-526B-89BC-A7845BD50AB5}"/>
          </ac:picMkLst>
        </pc:picChg>
        <pc:picChg chg="add mod">
          <ac:chgData name="coms sakura" userId="3bde462fc7149003" providerId="LiveId" clId="{9EED2EA5-FBEE-4763-A5FD-5B454F7FD4EE}" dt="2024-11-25T09:07:02.532" v="3872" actId="1038"/>
          <ac:picMkLst>
            <pc:docMk/>
            <pc:sldMk cId="3853218682" sldId="18057"/>
            <ac:picMk id="13" creationId="{35326B9F-D156-CAE3-A711-5F41572B5D63}"/>
          </ac:picMkLst>
        </pc:picChg>
      </pc:sldChg>
      <pc:sldChg chg="add">
        <pc:chgData name="coms sakura" userId="3bde462fc7149003" providerId="LiveId" clId="{9EED2EA5-FBEE-4763-A5FD-5B454F7FD4EE}" dt="2024-11-27T06:24:25.819" v="16409"/>
        <pc:sldMkLst>
          <pc:docMk/>
          <pc:sldMk cId="1225427842" sldId="18058"/>
        </pc:sldMkLst>
      </pc:sldChg>
      <pc:sldChg chg="addSp delSp modSp add del mod">
        <pc:chgData name="coms sakura" userId="3bde462fc7149003" providerId="LiveId" clId="{9EED2EA5-FBEE-4763-A5FD-5B454F7FD4EE}" dt="2024-11-27T06:24:09.060" v="16408" actId="2696"/>
        <pc:sldMkLst>
          <pc:docMk/>
          <pc:sldMk cId="1657755761" sldId="18058"/>
        </pc:sldMkLst>
        <pc:spChg chg="mod">
          <ac:chgData name="coms sakura" userId="3bde462fc7149003" providerId="LiveId" clId="{9EED2EA5-FBEE-4763-A5FD-5B454F7FD4EE}" dt="2024-11-25T09:09:58.168" v="3941" actId="120"/>
          <ac:spMkLst>
            <pc:docMk/>
            <pc:sldMk cId="1657755761" sldId="18058"/>
            <ac:spMk id="2" creationId="{FDA4DB0F-A582-0D7D-358F-A3EB2E100E76}"/>
          </ac:spMkLst>
        </pc:spChg>
        <pc:spChg chg="mod">
          <ac:chgData name="coms sakura" userId="3bde462fc7149003" providerId="LiveId" clId="{9EED2EA5-FBEE-4763-A5FD-5B454F7FD4EE}" dt="2024-11-25T09:10:06.440" v="3945" actId="1035"/>
          <ac:spMkLst>
            <pc:docMk/>
            <pc:sldMk cId="1657755761" sldId="18058"/>
            <ac:spMk id="8" creationId="{CFCC8B7F-DF05-9FFD-9878-6E187625446C}"/>
          </ac:spMkLst>
        </pc:spChg>
        <pc:spChg chg="mod">
          <ac:chgData name="coms sakura" userId="3bde462fc7149003" providerId="LiveId" clId="{9EED2EA5-FBEE-4763-A5FD-5B454F7FD4EE}" dt="2024-11-25T10:45:02.321" v="5682" actId="20577"/>
          <ac:spMkLst>
            <pc:docMk/>
            <pc:sldMk cId="1657755761" sldId="18058"/>
            <ac:spMk id="10" creationId="{7D380DDB-F2A0-8D27-8B1C-C4427E3DAA55}"/>
          </ac:spMkLst>
        </pc:spChg>
        <pc:graphicFrameChg chg="mod modGraphic">
          <ac:chgData name="coms sakura" userId="3bde462fc7149003" providerId="LiveId" clId="{9EED2EA5-FBEE-4763-A5FD-5B454F7FD4EE}" dt="2024-11-25T15:55:18.864" v="8591" actId="20577"/>
          <ac:graphicFrameMkLst>
            <pc:docMk/>
            <pc:sldMk cId="1657755761" sldId="18058"/>
            <ac:graphicFrameMk id="11" creationId="{40DAF6A0-648F-9179-324F-1758E0B31408}"/>
          </ac:graphicFrameMkLst>
        </pc:graphicFrameChg>
        <pc:picChg chg="add mod">
          <ac:chgData name="coms sakura" userId="3bde462fc7149003" providerId="LiveId" clId="{9EED2EA5-FBEE-4763-A5FD-5B454F7FD4EE}" dt="2024-11-25T09:09:47.931" v="3939"/>
          <ac:picMkLst>
            <pc:docMk/>
            <pc:sldMk cId="1657755761" sldId="18058"/>
            <ac:picMk id="3" creationId="{CADC7CBA-D302-7565-DD96-006FE35AB8B6}"/>
          </ac:picMkLst>
        </pc:picChg>
        <pc:picChg chg="add mod modCrop">
          <ac:chgData name="coms sakura" userId="3bde462fc7149003" providerId="LiveId" clId="{9EED2EA5-FBEE-4763-A5FD-5B454F7FD4EE}" dt="2024-11-25T14:42:52.012" v="7549" actId="1038"/>
          <ac:picMkLst>
            <pc:docMk/>
            <pc:sldMk cId="1657755761" sldId="18058"/>
            <ac:picMk id="5" creationId="{D05CA45F-3AA0-6E8F-75D5-AEC24256598D}"/>
          </ac:picMkLst>
        </pc:picChg>
        <pc:picChg chg="del">
          <ac:chgData name="coms sakura" userId="3bde462fc7149003" providerId="LiveId" clId="{9EED2EA5-FBEE-4763-A5FD-5B454F7FD4EE}" dt="2024-11-25T09:07:56.863" v="3900" actId="478"/>
          <ac:picMkLst>
            <pc:docMk/>
            <pc:sldMk cId="1657755761" sldId="18058"/>
            <ac:picMk id="6" creationId="{1B11EFC4-4E78-E913-CF8C-2EFECE190474}"/>
          </ac:picMkLst>
        </pc:picChg>
      </pc:sldChg>
      <pc:sldChg chg="add">
        <pc:chgData name="coms sakura" userId="3bde462fc7149003" providerId="LiveId" clId="{9EED2EA5-FBEE-4763-A5FD-5B454F7FD4EE}" dt="2024-11-27T06:24:25.819" v="16409"/>
        <pc:sldMkLst>
          <pc:docMk/>
          <pc:sldMk cId="1908747860" sldId="18059"/>
        </pc:sldMkLst>
      </pc:sldChg>
      <pc:sldChg chg="addSp delSp modSp add del mod">
        <pc:chgData name="coms sakura" userId="3bde462fc7149003" providerId="LiveId" clId="{9EED2EA5-FBEE-4763-A5FD-5B454F7FD4EE}" dt="2024-11-27T06:24:09.060" v="16408" actId="2696"/>
        <pc:sldMkLst>
          <pc:docMk/>
          <pc:sldMk cId="3068779247" sldId="18059"/>
        </pc:sldMkLst>
        <pc:spChg chg="mod">
          <ac:chgData name="coms sakura" userId="3bde462fc7149003" providerId="LiveId" clId="{9EED2EA5-FBEE-4763-A5FD-5B454F7FD4EE}" dt="2024-11-25T09:10:38.469" v="3954" actId="120"/>
          <ac:spMkLst>
            <pc:docMk/>
            <pc:sldMk cId="3068779247" sldId="18059"/>
            <ac:spMk id="2" creationId="{5B16A3C2-0D4A-0B02-87EA-B83275490DEE}"/>
          </ac:spMkLst>
        </pc:spChg>
        <pc:spChg chg="mod">
          <ac:chgData name="coms sakura" userId="3bde462fc7149003" providerId="LiveId" clId="{9EED2EA5-FBEE-4763-A5FD-5B454F7FD4EE}" dt="2024-11-25T14:44:30.523" v="7590" actId="1037"/>
          <ac:spMkLst>
            <pc:docMk/>
            <pc:sldMk cId="3068779247" sldId="18059"/>
            <ac:spMk id="8" creationId="{FB461486-857C-F654-4674-E516663D6A28}"/>
          </ac:spMkLst>
        </pc:spChg>
        <pc:spChg chg="mod">
          <ac:chgData name="coms sakura" userId="3bde462fc7149003" providerId="LiveId" clId="{9EED2EA5-FBEE-4763-A5FD-5B454F7FD4EE}" dt="2024-11-25T10:44:55.807" v="5678" actId="20577"/>
          <ac:spMkLst>
            <pc:docMk/>
            <pc:sldMk cId="3068779247" sldId="18059"/>
            <ac:spMk id="10" creationId="{3B254D1A-1299-5375-1918-E8F0F85B45ED}"/>
          </ac:spMkLst>
        </pc:spChg>
        <pc:graphicFrameChg chg="mod modGraphic">
          <ac:chgData name="coms sakura" userId="3bde462fc7149003" providerId="LiveId" clId="{9EED2EA5-FBEE-4763-A5FD-5B454F7FD4EE}" dt="2024-11-25T15:55:30.618" v="8612" actId="20577"/>
          <ac:graphicFrameMkLst>
            <pc:docMk/>
            <pc:sldMk cId="3068779247" sldId="18059"/>
            <ac:graphicFrameMk id="11" creationId="{3B991F74-459C-B762-DA3B-1FE790D9DC01}"/>
          </ac:graphicFrameMkLst>
        </pc:graphicFrameChg>
        <pc:picChg chg="add mod">
          <ac:chgData name="coms sakura" userId="3bde462fc7149003" providerId="LiveId" clId="{9EED2EA5-FBEE-4763-A5FD-5B454F7FD4EE}" dt="2024-11-25T09:10:27.473" v="3950"/>
          <ac:picMkLst>
            <pc:docMk/>
            <pc:sldMk cId="3068779247" sldId="18059"/>
            <ac:picMk id="3" creationId="{F53CBAB4-0199-A90A-D272-B63E59165BE5}"/>
          </ac:picMkLst>
        </pc:picChg>
        <pc:picChg chg="add mod">
          <ac:chgData name="coms sakura" userId="3bde462fc7149003" providerId="LiveId" clId="{9EED2EA5-FBEE-4763-A5FD-5B454F7FD4EE}" dt="2024-11-25T15:14:07.303" v="7958" actId="1038"/>
          <ac:picMkLst>
            <pc:docMk/>
            <pc:sldMk cId="3068779247" sldId="18059"/>
            <ac:picMk id="5" creationId="{778B43FD-61E2-20D0-0AA8-35236FA2C4DA}"/>
          </ac:picMkLst>
        </pc:picChg>
        <pc:picChg chg="del">
          <ac:chgData name="coms sakura" userId="3bde462fc7149003" providerId="LiveId" clId="{9EED2EA5-FBEE-4763-A5FD-5B454F7FD4EE}" dt="2024-11-25T09:10:11.006" v="3946" actId="478"/>
          <ac:picMkLst>
            <pc:docMk/>
            <pc:sldMk cId="3068779247" sldId="18059"/>
            <ac:picMk id="6" creationId="{B310599F-1545-24E9-CEE5-597C031E9F1B}"/>
          </ac:picMkLst>
        </pc:picChg>
        <pc:picChg chg="add mod">
          <ac:chgData name="coms sakura" userId="3bde462fc7149003" providerId="LiveId" clId="{9EED2EA5-FBEE-4763-A5FD-5B454F7FD4EE}" dt="2024-11-25T15:18:09.193" v="7977" actId="1035"/>
          <ac:picMkLst>
            <pc:docMk/>
            <pc:sldMk cId="3068779247" sldId="18059"/>
            <ac:picMk id="7" creationId="{2FEFC87F-E045-1E0D-3E58-26608089D0C2}"/>
          </ac:picMkLst>
        </pc:picChg>
      </pc:sldChg>
      <pc:sldChg chg="add">
        <pc:chgData name="coms sakura" userId="3bde462fc7149003" providerId="LiveId" clId="{9EED2EA5-FBEE-4763-A5FD-5B454F7FD4EE}" dt="2024-11-27T06:24:25.819" v="16409"/>
        <pc:sldMkLst>
          <pc:docMk/>
          <pc:sldMk cId="705393582" sldId="18060"/>
        </pc:sldMkLst>
      </pc:sldChg>
      <pc:sldChg chg="addSp delSp modSp add del mod">
        <pc:chgData name="coms sakura" userId="3bde462fc7149003" providerId="LiveId" clId="{9EED2EA5-FBEE-4763-A5FD-5B454F7FD4EE}" dt="2024-11-27T06:24:09.060" v="16408" actId="2696"/>
        <pc:sldMkLst>
          <pc:docMk/>
          <pc:sldMk cId="2645979078" sldId="18060"/>
        </pc:sldMkLst>
        <pc:spChg chg="mod">
          <ac:chgData name="coms sakura" userId="3bde462fc7149003" providerId="LiveId" clId="{9EED2EA5-FBEE-4763-A5FD-5B454F7FD4EE}" dt="2024-11-25T09:13:25.558" v="4084" actId="3064"/>
          <ac:spMkLst>
            <pc:docMk/>
            <pc:sldMk cId="2645979078" sldId="18060"/>
            <ac:spMk id="2" creationId="{6B63F6E4-F706-F978-69A3-03BD5B82603A}"/>
          </ac:spMkLst>
        </pc:spChg>
        <pc:spChg chg="mod ord">
          <ac:chgData name="coms sakura" userId="3bde462fc7149003" providerId="LiveId" clId="{9EED2EA5-FBEE-4763-A5FD-5B454F7FD4EE}" dt="2024-11-25T10:09:49.150" v="5180" actId="20577"/>
          <ac:spMkLst>
            <pc:docMk/>
            <pc:sldMk cId="2645979078" sldId="18060"/>
            <ac:spMk id="8" creationId="{E458FA95-A52D-0929-E7D7-861BA5E4D032}"/>
          </ac:spMkLst>
        </pc:spChg>
        <pc:spChg chg="mod">
          <ac:chgData name="coms sakura" userId="3bde462fc7149003" providerId="LiveId" clId="{9EED2EA5-FBEE-4763-A5FD-5B454F7FD4EE}" dt="2024-11-25T10:46:05.401" v="5694" actId="20577"/>
          <ac:spMkLst>
            <pc:docMk/>
            <pc:sldMk cId="2645979078" sldId="18060"/>
            <ac:spMk id="10" creationId="{3786C0B8-1DEF-247F-375F-CAF1A6679F4E}"/>
          </ac:spMkLst>
        </pc:spChg>
        <pc:graphicFrameChg chg="mod modGraphic">
          <ac:chgData name="coms sakura" userId="3bde462fc7149003" providerId="LiveId" clId="{9EED2EA5-FBEE-4763-A5FD-5B454F7FD4EE}" dt="2024-11-25T15:55:46.348" v="8633" actId="20577"/>
          <ac:graphicFrameMkLst>
            <pc:docMk/>
            <pc:sldMk cId="2645979078" sldId="18060"/>
            <ac:graphicFrameMk id="11" creationId="{C0E72787-A283-70D7-23CC-3196EDCC536B}"/>
          </ac:graphicFrameMkLst>
        </pc:graphicFrameChg>
        <pc:picChg chg="add mod">
          <ac:chgData name="coms sakura" userId="3bde462fc7149003" providerId="LiveId" clId="{9EED2EA5-FBEE-4763-A5FD-5B454F7FD4EE}" dt="2024-11-25T15:18:55.869" v="7999" actId="1036"/>
          <ac:picMkLst>
            <pc:docMk/>
            <pc:sldMk cId="2645979078" sldId="18060"/>
            <ac:picMk id="4" creationId="{16E14E73-F4C5-2FB5-229C-5ECE865B76D7}"/>
          </ac:picMkLst>
        </pc:picChg>
        <pc:picChg chg="add del mod">
          <ac:chgData name="coms sakura" userId="3bde462fc7149003" providerId="LiveId" clId="{9EED2EA5-FBEE-4763-A5FD-5B454F7FD4EE}" dt="2024-11-25T07:36:06.804" v="1884" actId="478"/>
          <ac:picMkLst>
            <pc:docMk/>
            <pc:sldMk cId="2645979078" sldId="18060"/>
            <ac:picMk id="4" creationId="{BBB3455D-BD26-18DE-A398-7C45BD1AC4BD}"/>
          </ac:picMkLst>
        </pc:picChg>
        <pc:picChg chg="add del mod">
          <ac:chgData name="coms sakura" userId="3bde462fc7149003" providerId="LiveId" clId="{9EED2EA5-FBEE-4763-A5FD-5B454F7FD4EE}" dt="2024-11-25T07:39:01.083" v="1980" actId="478"/>
          <ac:picMkLst>
            <pc:docMk/>
            <pc:sldMk cId="2645979078" sldId="18060"/>
            <ac:picMk id="5" creationId="{176E3283-A126-D8A8-0A26-044DB2A1DF63}"/>
          </ac:picMkLst>
        </pc:picChg>
        <pc:picChg chg="del">
          <ac:chgData name="coms sakura" userId="3bde462fc7149003" providerId="LiveId" clId="{9EED2EA5-FBEE-4763-A5FD-5B454F7FD4EE}" dt="2024-11-25T07:36:46.169" v="1911" actId="478"/>
          <ac:picMkLst>
            <pc:docMk/>
            <pc:sldMk cId="2645979078" sldId="18060"/>
            <ac:picMk id="6" creationId="{62C77C56-0512-961C-6208-D4ECB06C3C93}"/>
          </ac:picMkLst>
        </pc:picChg>
        <pc:picChg chg="add del mod">
          <ac:chgData name="coms sakura" userId="3bde462fc7149003" providerId="LiveId" clId="{9EED2EA5-FBEE-4763-A5FD-5B454F7FD4EE}" dt="2024-11-25T07:39:30.905" v="1998" actId="478"/>
          <ac:picMkLst>
            <pc:docMk/>
            <pc:sldMk cId="2645979078" sldId="18060"/>
            <ac:picMk id="9" creationId="{0CD4A09C-5AC9-7292-78DA-B8AD4467C9D8}"/>
          </ac:picMkLst>
        </pc:picChg>
        <pc:picChg chg="add del mod">
          <ac:chgData name="coms sakura" userId="3bde462fc7149003" providerId="LiveId" clId="{9EED2EA5-FBEE-4763-A5FD-5B454F7FD4EE}" dt="2024-11-25T09:11:33.423" v="3989" actId="478"/>
          <ac:picMkLst>
            <pc:docMk/>
            <pc:sldMk cId="2645979078" sldId="18060"/>
            <ac:picMk id="13" creationId="{93D89670-825E-3FAE-DF7C-8A9427248117}"/>
          </ac:picMkLst>
        </pc:picChg>
        <pc:picChg chg="add mod">
          <ac:chgData name="coms sakura" userId="3bde462fc7149003" providerId="LiveId" clId="{9EED2EA5-FBEE-4763-A5FD-5B454F7FD4EE}" dt="2024-11-25T09:13:32.814" v="4085" actId="1038"/>
          <ac:picMkLst>
            <pc:docMk/>
            <pc:sldMk cId="2645979078" sldId="18060"/>
            <ac:picMk id="14" creationId="{5464DEFE-0942-0705-EF7D-C7DFB4FBC9CA}"/>
          </ac:picMkLst>
        </pc:picChg>
        <pc:picChg chg="add mod">
          <ac:chgData name="coms sakura" userId="3bde462fc7149003" providerId="LiveId" clId="{9EED2EA5-FBEE-4763-A5FD-5B454F7FD4EE}" dt="2024-11-25T15:18:27.886" v="7991" actId="1037"/>
          <ac:picMkLst>
            <pc:docMk/>
            <pc:sldMk cId="2645979078" sldId="18060"/>
            <ac:picMk id="16" creationId="{A4F15450-1D37-A088-9175-4FB6A6CB0FD7}"/>
          </ac:picMkLst>
        </pc:picChg>
      </pc:sldChg>
      <pc:sldChg chg="addSp delSp modSp add del mod">
        <pc:chgData name="coms sakura" userId="3bde462fc7149003" providerId="LiveId" clId="{9EED2EA5-FBEE-4763-A5FD-5B454F7FD4EE}" dt="2024-11-27T06:24:09.060" v="16408" actId="2696"/>
        <pc:sldMkLst>
          <pc:docMk/>
          <pc:sldMk cId="499907317" sldId="18061"/>
        </pc:sldMkLst>
        <pc:spChg chg="mod">
          <ac:chgData name="coms sakura" userId="3bde462fc7149003" providerId="LiveId" clId="{9EED2EA5-FBEE-4763-A5FD-5B454F7FD4EE}" dt="2024-11-25T09:13:51.822" v="4087" actId="3064"/>
          <ac:spMkLst>
            <pc:docMk/>
            <pc:sldMk cId="499907317" sldId="18061"/>
            <ac:spMk id="2" creationId="{A0E27C9E-C4F0-25C5-62E8-A97B644D1E93}"/>
          </ac:spMkLst>
        </pc:spChg>
        <pc:spChg chg="mod">
          <ac:chgData name="coms sakura" userId="3bde462fc7149003" providerId="LiveId" clId="{9EED2EA5-FBEE-4763-A5FD-5B454F7FD4EE}" dt="2024-11-25T10:14:08.394" v="5198" actId="20577"/>
          <ac:spMkLst>
            <pc:docMk/>
            <pc:sldMk cId="499907317" sldId="18061"/>
            <ac:spMk id="8" creationId="{9DE22217-7D29-E44B-A921-01C1C339DC2B}"/>
          </ac:spMkLst>
        </pc:spChg>
        <pc:spChg chg="mod">
          <ac:chgData name="coms sakura" userId="3bde462fc7149003" providerId="LiveId" clId="{9EED2EA5-FBEE-4763-A5FD-5B454F7FD4EE}" dt="2024-11-25T15:19:22.074" v="8015" actId="1035"/>
          <ac:spMkLst>
            <pc:docMk/>
            <pc:sldMk cId="499907317" sldId="18061"/>
            <ac:spMk id="10" creationId="{2CADB716-8C03-5F3B-676D-DDEA24E2CF69}"/>
          </ac:spMkLst>
        </pc:spChg>
        <pc:graphicFrameChg chg="mod modGraphic">
          <ac:chgData name="coms sakura" userId="3bde462fc7149003" providerId="LiveId" clId="{9EED2EA5-FBEE-4763-A5FD-5B454F7FD4EE}" dt="2024-11-25T15:55:57.113" v="8654" actId="20577"/>
          <ac:graphicFrameMkLst>
            <pc:docMk/>
            <pc:sldMk cId="499907317" sldId="18061"/>
            <ac:graphicFrameMk id="11" creationId="{C6E08EF8-8671-75DE-D408-B90475548637}"/>
          </ac:graphicFrameMkLst>
        </pc:graphicFrameChg>
        <pc:picChg chg="add mod">
          <ac:chgData name="coms sakura" userId="3bde462fc7149003" providerId="LiveId" clId="{9EED2EA5-FBEE-4763-A5FD-5B454F7FD4EE}" dt="2024-11-25T09:14:04.081" v="4089"/>
          <ac:picMkLst>
            <pc:docMk/>
            <pc:sldMk cId="499907317" sldId="18061"/>
            <ac:picMk id="3" creationId="{57F02ABE-20F0-046B-087A-02D43D4B3AD4}"/>
          </ac:picMkLst>
        </pc:picChg>
        <pc:picChg chg="add mod">
          <ac:chgData name="coms sakura" userId="3bde462fc7149003" providerId="LiveId" clId="{9EED2EA5-FBEE-4763-A5FD-5B454F7FD4EE}" dt="2024-11-25T15:19:16.572" v="8009" actId="1036"/>
          <ac:picMkLst>
            <pc:docMk/>
            <pc:sldMk cId="499907317" sldId="18061"/>
            <ac:picMk id="5" creationId="{093AD309-176B-1456-0159-725E6419F5F4}"/>
          </ac:picMkLst>
        </pc:picChg>
        <pc:picChg chg="add mod">
          <ac:chgData name="coms sakura" userId="3bde462fc7149003" providerId="LiveId" clId="{9EED2EA5-FBEE-4763-A5FD-5B454F7FD4EE}" dt="2024-11-25T15:24:41.544" v="8054" actId="1076"/>
          <ac:picMkLst>
            <pc:docMk/>
            <pc:sldMk cId="499907317" sldId="18061"/>
            <ac:picMk id="6" creationId="{E94B871D-5039-EB66-1F85-EB1582326AA6}"/>
          </ac:picMkLst>
        </pc:picChg>
        <pc:picChg chg="del">
          <ac:chgData name="coms sakura" userId="3bde462fc7149003" providerId="LiveId" clId="{9EED2EA5-FBEE-4763-A5FD-5B454F7FD4EE}" dt="2024-11-25T09:13:54.581" v="4088" actId="478"/>
          <ac:picMkLst>
            <pc:docMk/>
            <pc:sldMk cId="499907317" sldId="18061"/>
            <ac:picMk id="6" creationId="{EABF779A-C689-CAD3-107A-FFE0645491A3}"/>
          </ac:picMkLst>
        </pc:picChg>
      </pc:sldChg>
      <pc:sldChg chg="add">
        <pc:chgData name="coms sakura" userId="3bde462fc7149003" providerId="LiveId" clId="{9EED2EA5-FBEE-4763-A5FD-5B454F7FD4EE}" dt="2024-11-27T06:24:25.819" v="16409"/>
        <pc:sldMkLst>
          <pc:docMk/>
          <pc:sldMk cId="2561984527" sldId="18061"/>
        </pc:sldMkLst>
      </pc:sldChg>
      <pc:sldChg chg="add">
        <pc:chgData name="coms sakura" userId="3bde462fc7149003" providerId="LiveId" clId="{9EED2EA5-FBEE-4763-A5FD-5B454F7FD4EE}" dt="2024-11-27T06:24:25.819" v="16409"/>
        <pc:sldMkLst>
          <pc:docMk/>
          <pc:sldMk cId="419993042" sldId="18062"/>
        </pc:sldMkLst>
      </pc:sldChg>
      <pc:sldChg chg="addSp delSp modSp add del mod">
        <pc:chgData name="coms sakura" userId="3bde462fc7149003" providerId="LiveId" clId="{9EED2EA5-FBEE-4763-A5FD-5B454F7FD4EE}" dt="2024-11-27T06:24:09.060" v="16408" actId="2696"/>
        <pc:sldMkLst>
          <pc:docMk/>
          <pc:sldMk cId="2015364272" sldId="18062"/>
        </pc:sldMkLst>
        <pc:spChg chg="mod">
          <ac:chgData name="coms sakura" userId="3bde462fc7149003" providerId="LiveId" clId="{9EED2EA5-FBEE-4763-A5FD-5B454F7FD4EE}" dt="2024-11-25T09:17:11.648" v="4220" actId="179"/>
          <ac:spMkLst>
            <pc:docMk/>
            <pc:sldMk cId="2015364272" sldId="18062"/>
            <ac:spMk id="2" creationId="{41ABFBCA-BD33-8BAF-8F82-B9C052CCA9C2}"/>
          </ac:spMkLst>
        </pc:spChg>
        <pc:spChg chg="mod">
          <ac:chgData name="coms sakura" userId="3bde462fc7149003" providerId="LiveId" clId="{9EED2EA5-FBEE-4763-A5FD-5B454F7FD4EE}" dt="2024-11-25T15:28:26.875" v="8094" actId="6549"/>
          <ac:spMkLst>
            <pc:docMk/>
            <pc:sldMk cId="2015364272" sldId="18062"/>
            <ac:spMk id="8" creationId="{760B4466-65C2-F78E-17BF-6E6A0F7A2995}"/>
          </ac:spMkLst>
        </pc:spChg>
        <pc:spChg chg="mod">
          <ac:chgData name="coms sakura" userId="3bde462fc7149003" providerId="LiveId" clId="{9EED2EA5-FBEE-4763-A5FD-5B454F7FD4EE}" dt="2024-11-25T10:46:18.126" v="5698" actId="20577"/>
          <ac:spMkLst>
            <pc:docMk/>
            <pc:sldMk cId="2015364272" sldId="18062"/>
            <ac:spMk id="10" creationId="{E3D6CE0D-96D6-7FB7-D807-C2B0E4A801E2}"/>
          </ac:spMkLst>
        </pc:spChg>
        <pc:graphicFrameChg chg="mod modGraphic">
          <ac:chgData name="coms sakura" userId="3bde462fc7149003" providerId="LiveId" clId="{9EED2EA5-FBEE-4763-A5FD-5B454F7FD4EE}" dt="2024-11-25T15:56:08.209" v="8675" actId="20577"/>
          <ac:graphicFrameMkLst>
            <pc:docMk/>
            <pc:sldMk cId="2015364272" sldId="18062"/>
            <ac:graphicFrameMk id="11" creationId="{FE6DEEEB-2DC0-D853-7502-75E855EBE00C}"/>
          </ac:graphicFrameMkLst>
        </pc:graphicFrameChg>
        <pc:picChg chg="add del mod">
          <ac:chgData name="coms sakura" userId="3bde462fc7149003" providerId="LiveId" clId="{9EED2EA5-FBEE-4763-A5FD-5B454F7FD4EE}" dt="2024-11-25T09:16:37.939" v="4187" actId="478"/>
          <ac:picMkLst>
            <pc:docMk/>
            <pc:sldMk cId="2015364272" sldId="18062"/>
            <ac:picMk id="3" creationId="{A73EC170-B410-519B-0A2A-D75C53EBDF17}"/>
          </ac:picMkLst>
        </pc:picChg>
        <pc:picChg chg="add del mod">
          <ac:chgData name="coms sakura" userId="3bde462fc7149003" providerId="LiveId" clId="{9EED2EA5-FBEE-4763-A5FD-5B454F7FD4EE}" dt="2024-11-25T09:16:17.839" v="4152" actId="478"/>
          <ac:picMkLst>
            <pc:docMk/>
            <pc:sldMk cId="2015364272" sldId="18062"/>
            <ac:picMk id="4" creationId="{6AE3213B-BA3C-BF88-F2B8-70D7FF79786A}"/>
          </ac:picMkLst>
        </pc:picChg>
        <pc:picChg chg="add del mod">
          <ac:chgData name="coms sakura" userId="3bde462fc7149003" providerId="LiveId" clId="{9EED2EA5-FBEE-4763-A5FD-5B454F7FD4EE}" dt="2024-11-25T15:32:07.119" v="8109" actId="478"/>
          <ac:picMkLst>
            <pc:docMk/>
            <pc:sldMk cId="2015364272" sldId="18062"/>
            <ac:picMk id="4" creationId="{7056AC95-B510-21AB-552F-A1274D498088}"/>
          </ac:picMkLst>
        </pc:picChg>
        <pc:picChg chg="add del mod">
          <ac:chgData name="coms sakura" userId="3bde462fc7149003" providerId="LiveId" clId="{9EED2EA5-FBEE-4763-A5FD-5B454F7FD4EE}" dt="2024-11-25T09:23:00.264" v="4488" actId="478"/>
          <ac:picMkLst>
            <pc:docMk/>
            <pc:sldMk cId="2015364272" sldId="18062"/>
            <ac:picMk id="5" creationId="{74548CD5-5EDE-6F52-DAE3-E8DE7FB84EFD}"/>
          </ac:picMkLst>
        </pc:picChg>
        <pc:picChg chg="add del mod">
          <ac:chgData name="coms sakura" userId="3bde462fc7149003" providerId="LiveId" clId="{9EED2EA5-FBEE-4763-A5FD-5B454F7FD4EE}" dt="2024-11-25T15:31:43.201" v="8108" actId="478"/>
          <ac:picMkLst>
            <pc:docMk/>
            <pc:sldMk cId="2015364272" sldId="18062"/>
            <ac:picMk id="6" creationId="{1C808996-134F-8FD7-0BC9-5F2092440CBD}"/>
          </ac:picMkLst>
        </pc:picChg>
        <pc:picChg chg="del mod">
          <ac:chgData name="coms sakura" userId="3bde462fc7149003" providerId="LiveId" clId="{9EED2EA5-FBEE-4763-A5FD-5B454F7FD4EE}" dt="2024-11-25T09:15:16.679" v="4119" actId="478"/>
          <ac:picMkLst>
            <pc:docMk/>
            <pc:sldMk cId="2015364272" sldId="18062"/>
            <ac:picMk id="6" creationId="{E94E253A-6F70-2AA1-21D6-C481030880E7}"/>
          </ac:picMkLst>
        </pc:picChg>
        <pc:picChg chg="add del mod">
          <ac:chgData name="coms sakura" userId="3bde462fc7149003" providerId="LiveId" clId="{9EED2EA5-FBEE-4763-A5FD-5B454F7FD4EE}" dt="2024-11-25T09:17:01.832" v="4210" actId="478"/>
          <ac:picMkLst>
            <pc:docMk/>
            <pc:sldMk cId="2015364272" sldId="18062"/>
            <ac:picMk id="7" creationId="{02BE210B-E642-9129-B438-C73218433960}"/>
          </ac:picMkLst>
        </pc:picChg>
        <pc:picChg chg="add del mod ord">
          <ac:chgData name="coms sakura" userId="3bde462fc7149003" providerId="LiveId" clId="{9EED2EA5-FBEE-4763-A5FD-5B454F7FD4EE}" dt="2024-11-25T09:23:05.779" v="4489" actId="166"/>
          <ac:picMkLst>
            <pc:docMk/>
            <pc:sldMk cId="2015364272" sldId="18062"/>
            <ac:picMk id="9" creationId="{81BA2D03-8DAB-0509-8469-1D022BF68FCF}"/>
          </ac:picMkLst>
        </pc:picChg>
        <pc:picChg chg="add mod modCrop">
          <ac:chgData name="coms sakura" userId="3bde462fc7149003" providerId="LiveId" clId="{9EED2EA5-FBEE-4763-A5FD-5B454F7FD4EE}" dt="2024-11-25T15:32:53.236" v="8121" actId="14100"/>
          <ac:picMkLst>
            <pc:docMk/>
            <pc:sldMk cId="2015364272" sldId="18062"/>
            <ac:picMk id="12" creationId="{E583DD8A-D72C-98B2-1C73-DD9180C43362}"/>
          </ac:picMkLst>
        </pc:picChg>
      </pc:sldChg>
      <pc:sldChg chg="addSp delSp modSp add del mod">
        <pc:chgData name="coms sakura" userId="3bde462fc7149003" providerId="LiveId" clId="{9EED2EA5-FBEE-4763-A5FD-5B454F7FD4EE}" dt="2024-11-27T06:24:09.060" v="16408" actId="2696"/>
        <pc:sldMkLst>
          <pc:docMk/>
          <pc:sldMk cId="137662847" sldId="18063"/>
        </pc:sldMkLst>
        <pc:spChg chg="mod">
          <ac:chgData name="coms sakura" userId="3bde462fc7149003" providerId="LiveId" clId="{9EED2EA5-FBEE-4763-A5FD-5B454F7FD4EE}" dt="2024-11-25T09:18:26.072" v="4286" actId="179"/>
          <ac:spMkLst>
            <pc:docMk/>
            <pc:sldMk cId="137662847" sldId="18063"/>
            <ac:spMk id="2" creationId="{1914E394-C026-C121-C115-B359D34E531D}"/>
          </ac:spMkLst>
        </pc:spChg>
        <pc:spChg chg="mod">
          <ac:chgData name="coms sakura" userId="3bde462fc7149003" providerId="LiveId" clId="{9EED2EA5-FBEE-4763-A5FD-5B454F7FD4EE}" dt="2024-11-25T10:22:55.242" v="5363" actId="1037"/>
          <ac:spMkLst>
            <pc:docMk/>
            <pc:sldMk cId="137662847" sldId="18063"/>
            <ac:spMk id="8" creationId="{EDFD901B-3139-5A8B-1B6A-8EB0B86BBF15}"/>
          </ac:spMkLst>
        </pc:spChg>
        <pc:spChg chg="mod">
          <ac:chgData name="coms sakura" userId="3bde462fc7149003" providerId="LiveId" clId="{9EED2EA5-FBEE-4763-A5FD-5B454F7FD4EE}" dt="2024-11-25T13:50:27.297" v="6770" actId="6549"/>
          <ac:spMkLst>
            <pc:docMk/>
            <pc:sldMk cId="137662847" sldId="18063"/>
            <ac:spMk id="10" creationId="{9C8C5C2D-0426-963A-4A12-8B4024A6C177}"/>
          </ac:spMkLst>
        </pc:spChg>
        <pc:graphicFrameChg chg="mod modGraphic">
          <ac:chgData name="coms sakura" userId="3bde462fc7149003" providerId="LiveId" clId="{9EED2EA5-FBEE-4763-A5FD-5B454F7FD4EE}" dt="2024-11-25T15:56:21.271" v="8696" actId="20577"/>
          <ac:graphicFrameMkLst>
            <pc:docMk/>
            <pc:sldMk cId="137662847" sldId="18063"/>
            <ac:graphicFrameMk id="11" creationId="{D09D9C0A-773C-231C-1023-A5BD8F0B0E81}"/>
          </ac:graphicFrameMkLst>
        </pc:graphicFrameChg>
        <pc:picChg chg="add del mod">
          <ac:chgData name="coms sakura" userId="3bde462fc7149003" providerId="LiveId" clId="{9EED2EA5-FBEE-4763-A5FD-5B454F7FD4EE}" dt="2024-11-25T09:18:10.046" v="4263" actId="478"/>
          <ac:picMkLst>
            <pc:docMk/>
            <pc:sldMk cId="137662847" sldId="18063"/>
            <ac:picMk id="3" creationId="{5485F36E-AFAB-CF05-16FD-CC43CA9C75BA}"/>
          </ac:picMkLst>
        </pc:picChg>
        <pc:picChg chg="add del mod">
          <ac:chgData name="coms sakura" userId="3bde462fc7149003" providerId="LiveId" clId="{9EED2EA5-FBEE-4763-A5FD-5B454F7FD4EE}" dt="2024-11-25T09:23:14.845" v="4490" actId="478"/>
          <ac:picMkLst>
            <pc:docMk/>
            <pc:sldMk cId="137662847" sldId="18063"/>
            <ac:picMk id="4" creationId="{1C44600E-E7BE-AFF7-DD8C-1A6D63A056E0}"/>
          </ac:picMkLst>
        </pc:picChg>
        <pc:picChg chg="add mod modCrop">
          <ac:chgData name="coms sakura" userId="3bde462fc7149003" providerId="LiveId" clId="{9EED2EA5-FBEE-4763-A5FD-5B454F7FD4EE}" dt="2024-11-25T15:39:01.357" v="8181" actId="1037"/>
          <ac:picMkLst>
            <pc:docMk/>
            <pc:sldMk cId="137662847" sldId="18063"/>
            <ac:picMk id="4" creationId="{457D8825-1216-2388-4A52-CC6101C71955}"/>
          </ac:picMkLst>
        </pc:picChg>
        <pc:picChg chg="add del mod">
          <ac:chgData name="coms sakura" userId="3bde462fc7149003" providerId="LiveId" clId="{9EED2EA5-FBEE-4763-A5FD-5B454F7FD4EE}" dt="2024-11-25T09:23:54.869" v="4511" actId="478"/>
          <ac:picMkLst>
            <pc:docMk/>
            <pc:sldMk cId="137662847" sldId="18063"/>
            <ac:picMk id="5" creationId="{ADE17E4E-1644-5467-1F88-A78F9D418A4D}"/>
          </ac:picMkLst>
        </pc:picChg>
        <pc:picChg chg="del">
          <ac:chgData name="coms sakura" userId="3bde462fc7149003" providerId="LiveId" clId="{9EED2EA5-FBEE-4763-A5FD-5B454F7FD4EE}" dt="2024-11-25T09:17:28.496" v="4221" actId="478"/>
          <ac:picMkLst>
            <pc:docMk/>
            <pc:sldMk cId="137662847" sldId="18063"/>
            <ac:picMk id="6" creationId="{07A3041E-F482-5791-8A5B-3031CE5AD5F4}"/>
          </ac:picMkLst>
        </pc:picChg>
        <pc:picChg chg="add mod ord">
          <ac:chgData name="coms sakura" userId="3bde462fc7149003" providerId="LiveId" clId="{9EED2EA5-FBEE-4763-A5FD-5B454F7FD4EE}" dt="2024-11-25T09:24:00.153" v="4512" actId="166"/>
          <ac:picMkLst>
            <pc:docMk/>
            <pc:sldMk cId="137662847" sldId="18063"/>
            <ac:picMk id="7" creationId="{5693A16E-4BFB-9C59-1481-772844AC05C3}"/>
          </ac:picMkLst>
        </pc:picChg>
        <pc:picChg chg="add mod modCrop">
          <ac:chgData name="coms sakura" userId="3bde462fc7149003" providerId="LiveId" clId="{9EED2EA5-FBEE-4763-A5FD-5B454F7FD4EE}" dt="2024-11-25T15:34:41.850" v="8158" actId="1036"/>
          <ac:picMkLst>
            <pc:docMk/>
            <pc:sldMk cId="137662847" sldId="18063"/>
            <ac:picMk id="12" creationId="{2DC4D44C-0F12-F39C-623A-2BF14555F76F}"/>
          </ac:picMkLst>
        </pc:picChg>
      </pc:sldChg>
      <pc:sldChg chg="add">
        <pc:chgData name="coms sakura" userId="3bde462fc7149003" providerId="LiveId" clId="{9EED2EA5-FBEE-4763-A5FD-5B454F7FD4EE}" dt="2024-11-27T06:24:25.819" v="16409"/>
        <pc:sldMkLst>
          <pc:docMk/>
          <pc:sldMk cId="1044234103" sldId="18063"/>
        </pc:sldMkLst>
      </pc:sldChg>
      <pc:sldChg chg="addSp delSp modSp new mod ord">
        <pc:chgData name="coms sakura" userId="3bde462fc7149003" providerId="LiveId" clId="{9EED2EA5-FBEE-4763-A5FD-5B454F7FD4EE}" dt="2024-11-25T16:43:45.210" v="9080"/>
        <pc:sldMkLst>
          <pc:docMk/>
          <pc:sldMk cId="2156309355" sldId="18064"/>
        </pc:sldMkLst>
        <pc:picChg chg="add del mod modCrop">
          <ac:chgData name="coms sakura" userId="3bde462fc7149003" providerId="LiveId" clId="{9EED2EA5-FBEE-4763-A5FD-5B454F7FD4EE}" dt="2024-11-25T07:53:21.958" v="2047" actId="478"/>
          <ac:picMkLst>
            <pc:docMk/>
            <pc:sldMk cId="2156309355" sldId="18064"/>
            <ac:picMk id="3" creationId="{7B099FA6-E30F-C8DF-FB13-B691281DE1E5}"/>
          </ac:picMkLst>
        </pc:picChg>
        <pc:picChg chg="add del mod">
          <ac:chgData name="coms sakura" userId="3bde462fc7149003" providerId="LiveId" clId="{9EED2EA5-FBEE-4763-A5FD-5B454F7FD4EE}" dt="2024-11-25T07:49:11.813" v="2014" actId="478"/>
          <ac:picMkLst>
            <pc:docMk/>
            <pc:sldMk cId="2156309355" sldId="18064"/>
            <ac:picMk id="4" creationId="{ED540706-62F8-4C93-0037-1805527AB19A}"/>
          </ac:picMkLst>
        </pc:picChg>
        <pc:picChg chg="add del mod">
          <ac:chgData name="coms sakura" userId="3bde462fc7149003" providerId="LiveId" clId="{9EED2EA5-FBEE-4763-A5FD-5B454F7FD4EE}" dt="2024-11-25T07:53:20.099" v="2046" actId="478"/>
          <ac:picMkLst>
            <pc:docMk/>
            <pc:sldMk cId="2156309355" sldId="18064"/>
            <ac:picMk id="5" creationId="{D8BB62E0-326E-FDCE-CC1F-2F110A91F3F2}"/>
          </ac:picMkLst>
        </pc:picChg>
        <pc:picChg chg="add mod modCrop">
          <ac:chgData name="coms sakura" userId="3bde462fc7149003" providerId="LiveId" clId="{9EED2EA5-FBEE-4763-A5FD-5B454F7FD4EE}" dt="2024-11-25T08:18:55.969" v="2518" actId="1076"/>
          <ac:picMkLst>
            <pc:docMk/>
            <pc:sldMk cId="2156309355" sldId="18064"/>
            <ac:picMk id="6" creationId="{5E953CD3-0021-7D6E-F00F-472CE7146618}"/>
          </ac:picMkLst>
        </pc:picChg>
        <pc:picChg chg="add del mod">
          <ac:chgData name="coms sakura" userId="3bde462fc7149003" providerId="LiveId" clId="{9EED2EA5-FBEE-4763-A5FD-5B454F7FD4EE}" dt="2024-11-25T08:20:05.113" v="2534" actId="478"/>
          <ac:picMkLst>
            <pc:docMk/>
            <pc:sldMk cId="2156309355" sldId="18064"/>
            <ac:picMk id="8" creationId="{73266C1E-D469-A8BA-C9F7-3ED9879DA2B3}"/>
          </ac:picMkLst>
        </pc:picChg>
        <pc:picChg chg="add mod ord modCrop">
          <ac:chgData name="coms sakura" userId="3bde462fc7149003" providerId="LiveId" clId="{9EED2EA5-FBEE-4763-A5FD-5B454F7FD4EE}" dt="2024-11-25T08:18:47.631" v="2515" actId="1076"/>
          <ac:picMkLst>
            <pc:docMk/>
            <pc:sldMk cId="2156309355" sldId="18064"/>
            <ac:picMk id="9" creationId="{D5916E52-DDC0-F590-682F-75A6E102CA59}"/>
          </ac:picMkLst>
        </pc:picChg>
        <pc:picChg chg="add mod modCrop">
          <ac:chgData name="coms sakura" userId="3bde462fc7149003" providerId="LiveId" clId="{9EED2EA5-FBEE-4763-A5FD-5B454F7FD4EE}" dt="2024-11-25T08:19:57.011" v="2531" actId="1076"/>
          <ac:picMkLst>
            <pc:docMk/>
            <pc:sldMk cId="2156309355" sldId="18064"/>
            <ac:picMk id="10" creationId="{7CF3BDFE-E150-AA48-68A9-EB4D1DEC11E3}"/>
          </ac:picMkLst>
        </pc:picChg>
        <pc:picChg chg="add mod">
          <ac:chgData name="coms sakura" userId="3bde462fc7149003" providerId="LiveId" clId="{9EED2EA5-FBEE-4763-A5FD-5B454F7FD4EE}" dt="2024-11-25T08:20:18.196" v="2537" actId="1076"/>
          <ac:picMkLst>
            <pc:docMk/>
            <pc:sldMk cId="2156309355" sldId="18064"/>
            <ac:picMk id="11" creationId="{083E19AC-FE2B-2FAF-4966-5BE7C7F1F854}"/>
          </ac:picMkLst>
        </pc:picChg>
        <pc:picChg chg="add del mod modCrop">
          <ac:chgData name="coms sakura" userId="3bde462fc7149003" providerId="LiveId" clId="{9EED2EA5-FBEE-4763-A5FD-5B454F7FD4EE}" dt="2024-11-25T08:19:24.204" v="2525" actId="478"/>
          <ac:picMkLst>
            <pc:docMk/>
            <pc:sldMk cId="2156309355" sldId="18064"/>
            <ac:picMk id="12" creationId="{DAEF11D0-3DC8-A354-66FB-56970DE53317}"/>
          </ac:picMkLst>
        </pc:picChg>
        <pc:picChg chg="add mod modCrop">
          <ac:chgData name="coms sakura" userId="3bde462fc7149003" providerId="LiveId" clId="{9EED2EA5-FBEE-4763-A5FD-5B454F7FD4EE}" dt="2024-11-25T08:18:51.874" v="2516" actId="1076"/>
          <ac:picMkLst>
            <pc:docMk/>
            <pc:sldMk cId="2156309355" sldId="18064"/>
            <ac:picMk id="13" creationId="{0785D3B1-9CD6-78AF-74EE-6C619B527357}"/>
          </ac:picMkLst>
        </pc:picChg>
        <pc:picChg chg="add mod modCrop">
          <ac:chgData name="coms sakura" userId="3bde462fc7149003" providerId="LiveId" clId="{9EED2EA5-FBEE-4763-A5FD-5B454F7FD4EE}" dt="2024-11-25T08:18:58.190" v="2519" actId="1076"/>
          <ac:picMkLst>
            <pc:docMk/>
            <pc:sldMk cId="2156309355" sldId="18064"/>
            <ac:picMk id="14" creationId="{F6ED7B08-3EF6-B8A4-A389-EBC841C381CF}"/>
          </ac:picMkLst>
        </pc:picChg>
        <pc:picChg chg="add mod modCrop">
          <ac:chgData name="coms sakura" userId="3bde462fc7149003" providerId="LiveId" clId="{9EED2EA5-FBEE-4763-A5FD-5B454F7FD4EE}" dt="2024-11-25T08:19:51.815" v="2530" actId="732"/>
          <ac:picMkLst>
            <pc:docMk/>
            <pc:sldMk cId="2156309355" sldId="18064"/>
            <ac:picMk id="15" creationId="{72F8A3C4-2CD9-9FE4-94E6-96BBEB27FA79}"/>
          </ac:picMkLst>
        </pc:picChg>
        <pc:picChg chg="add mod">
          <ac:chgData name="coms sakura" userId="3bde462fc7149003" providerId="LiveId" clId="{9EED2EA5-FBEE-4763-A5FD-5B454F7FD4EE}" dt="2024-11-25T08:19:26.546" v="2526" actId="1076"/>
          <ac:picMkLst>
            <pc:docMk/>
            <pc:sldMk cId="2156309355" sldId="18064"/>
            <ac:picMk id="16" creationId="{B87501C6-65AA-8620-855F-BD733581D7F1}"/>
          </ac:picMkLst>
        </pc:picChg>
        <pc:picChg chg="add mod modCrop">
          <ac:chgData name="coms sakura" userId="3bde462fc7149003" providerId="LiveId" clId="{9EED2EA5-FBEE-4763-A5FD-5B454F7FD4EE}" dt="2024-11-25T08:19:59.251" v="2532" actId="1076"/>
          <ac:picMkLst>
            <pc:docMk/>
            <pc:sldMk cId="2156309355" sldId="18064"/>
            <ac:picMk id="17" creationId="{19762E09-D605-AA37-D3E9-79F6EFEF5C14}"/>
          </ac:picMkLst>
        </pc:picChg>
        <pc:picChg chg="add mod">
          <ac:chgData name="coms sakura" userId="3bde462fc7149003" providerId="LiveId" clId="{9EED2EA5-FBEE-4763-A5FD-5B454F7FD4EE}" dt="2024-11-25T08:20:19.930" v="2538" actId="1076"/>
          <ac:picMkLst>
            <pc:docMk/>
            <pc:sldMk cId="2156309355" sldId="18064"/>
            <ac:picMk id="18" creationId="{2836A350-2826-CE35-5EBF-5D3FAFFC5D96}"/>
          </ac:picMkLst>
        </pc:picChg>
        <pc:picChg chg="add mod">
          <ac:chgData name="coms sakura" userId="3bde462fc7149003" providerId="LiveId" clId="{9EED2EA5-FBEE-4763-A5FD-5B454F7FD4EE}" dt="2024-11-25T08:21:49.676" v="2587" actId="1076"/>
          <ac:picMkLst>
            <pc:docMk/>
            <pc:sldMk cId="2156309355" sldId="18064"/>
            <ac:picMk id="20" creationId="{A6639191-7E7F-0127-8234-41EB3A5F8071}"/>
          </ac:picMkLst>
        </pc:picChg>
      </pc:sldChg>
      <pc:sldChg chg="add">
        <pc:chgData name="coms sakura" userId="3bde462fc7149003" providerId="LiveId" clId="{9EED2EA5-FBEE-4763-A5FD-5B454F7FD4EE}" dt="2024-11-27T06:24:25.819" v="16409"/>
        <pc:sldMkLst>
          <pc:docMk/>
          <pc:sldMk cId="565606398" sldId="18065"/>
        </pc:sldMkLst>
      </pc:sldChg>
      <pc:sldChg chg="addSp delSp modSp add del mod">
        <pc:chgData name="coms sakura" userId="3bde462fc7149003" providerId="LiveId" clId="{9EED2EA5-FBEE-4763-A5FD-5B454F7FD4EE}" dt="2024-11-27T06:24:09.060" v="16408" actId="2696"/>
        <pc:sldMkLst>
          <pc:docMk/>
          <pc:sldMk cId="1329316503" sldId="18065"/>
        </pc:sldMkLst>
        <pc:graphicFrameChg chg="mod modGraphic">
          <ac:chgData name="coms sakura" userId="3bde462fc7149003" providerId="LiveId" clId="{9EED2EA5-FBEE-4763-A5FD-5B454F7FD4EE}" dt="2024-11-25T15:54:49.415" v="8549" actId="20577"/>
          <ac:graphicFrameMkLst>
            <pc:docMk/>
            <pc:sldMk cId="1329316503" sldId="18065"/>
            <ac:graphicFrameMk id="11" creationId="{8FCF238F-0116-8007-4D51-1DB2688093E6}"/>
          </ac:graphicFrameMkLst>
        </pc:graphicFrameChg>
        <pc:picChg chg="add del mod">
          <ac:chgData name="coms sakura" userId="3bde462fc7149003" providerId="LiveId" clId="{9EED2EA5-FBEE-4763-A5FD-5B454F7FD4EE}" dt="2024-11-25T14:50:59.706" v="7695" actId="478"/>
          <ac:picMkLst>
            <pc:docMk/>
            <pc:sldMk cId="1329316503" sldId="18065"/>
            <ac:picMk id="6" creationId="{D9457878-DF28-EEB0-39CD-DC64BDEE668B}"/>
          </ac:picMkLst>
        </pc:picChg>
        <pc:picChg chg="add mod modCrop">
          <ac:chgData name="coms sakura" userId="3bde462fc7149003" providerId="LiveId" clId="{9EED2EA5-FBEE-4763-A5FD-5B454F7FD4EE}" dt="2024-11-25T14:51:24.644" v="7714" actId="1038"/>
          <ac:picMkLst>
            <pc:docMk/>
            <pc:sldMk cId="1329316503" sldId="18065"/>
            <ac:picMk id="10" creationId="{B19C30BD-498E-4B5E-F92E-442D956C5904}"/>
          </ac:picMkLst>
        </pc:picChg>
      </pc:sldChg>
      <pc:sldChg chg="add del">
        <pc:chgData name="coms sakura" userId="3bde462fc7149003" providerId="LiveId" clId="{9EED2EA5-FBEE-4763-A5FD-5B454F7FD4EE}" dt="2024-11-25T13:11:49.922" v="6149" actId="47"/>
        <pc:sldMkLst>
          <pc:docMk/>
          <pc:sldMk cId="1971939071" sldId="18065"/>
        </pc:sldMkLst>
      </pc:sldChg>
      <pc:sldChg chg="addSp delSp modSp add del mod">
        <pc:chgData name="coms sakura" userId="3bde462fc7149003" providerId="LiveId" clId="{9EED2EA5-FBEE-4763-A5FD-5B454F7FD4EE}" dt="2024-11-25T08:38:20.384" v="3041" actId="47"/>
        <pc:sldMkLst>
          <pc:docMk/>
          <pc:sldMk cId="2796951871" sldId="18065"/>
        </pc:sldMkLst>
        <pc:spChg chg="mod">
          <ac:chgData name="coms sakura" userId="3bde462fc7149003" providerId="LiveId" clId="{9EED2EA5-FBEE-4763-A5FD-5B454F7FD4EE}" dt="2024-11-25T08:37:00.483" v="3012" actId="3064"/>
          <ac:spMkLst>
            <pc:docMk/>
            <pc:sldMk cId="2796951871" sldId="18065"/>
            <ac:spMk id="2" creationId="{7F8C474C-121E-333C-D492-2B18B690452C}"/>
          </ac:spMkLst>
        </pc:spChg>
        <pc:spChg chg="mod">
          <ac:chgData name="coms sakura" userId="3bde462fc7149003" providerId="LiveId" clId="{9EED2EA5-FBEE-4763-A5FD-5B454F7FD4EE}" dt="2024-11-25T08:38:01.489" v="3040" actId="1035"/>
          <ac:spMkLst>
            <pc:docMk/>
            <pc:sldMk cId="2796951871" sldId="18065"/>
            <ac:spMk id="4" creationId="{3D12D2FE-9DE6-3388-BDCC-2559634A56A1}"/>
          </ac:spMkLst>
        </pc:spChg>
        <pc:spChg chg="mod">
          <ac:chgData name="coms sakura" userId="3bde462fc7149003" providerId="LiveId" clId="{9EED2EA5-FBEE-4763-A5FD-5B454F7FD4EE}" dt="2024-11-25T08:30:19.371" v="2906" actId="1035"/>
          <ac:spMkLst>
            <pc:docMk/>
            <pc:sldMk cId="2796951871" sldId="18065"/>
            <ac:spMk id="7" creationId="{2461F424-58EB-73D2-3A2D-5A3603DA9551}"/>
          </ac:spMkLst>
        </pc:spChg>
        <pc:picChg chg="add del mod">
          <ac:chgData name="coms sakura" userId="3bde462fc7149003" providerId="LiveId" clId="{9EED2EA5-FBEE-4763-A5FD-5B454F7FD4EE}" dt="2024-11-25T08:36:53.051" v="3010" actId="478"/>
          <ac:picMkLst>
            <pc:docMk/>
            <pc:sldMk cId="2796951871" sldId="18065"/>
            <ac:picMk id="3" creationId="{6720F524-18B5-5371-D47B-0483E5289622}"/>
          </ac:picMkLst>
        </pc:picChg>
        <pc:picChg chg="add mod">
          <ac:chgData name="coms sakura" userId="3bde462fc7149003" providerId="LiveId" clId="{9EED2EA5-FBEE-4763-A5FD-5B454F7FD4EE}" dt="2024-11-25T08:36:53.591" v="3011"/>
          <ac:picMkLst>
            <pc:docMk/>
            <pc:sldMk cId="2796951871" sldId="18065"/>
            <ac:picMk id="5" creationId="{5978C7A2-654A-BBA5-EEB7-5B2A310F9F9D}"/>
          </ac:picMkLst>
        </pc:picChg>
        <pc:picChg chg="del">
          <ac:chgData name="coms sakura" userId="3bde462fc7149003" providerId="LiveId" clId="{9EED2EA5-FBEE-4763-A5FD-5B454F7FD4EE}" dt="2024-11-25T08:34:56.751" v="2968" actId="478"/>
          <ac:picMkLst>
            <pc:docMk/>
            <pc:sldMk cId="2796951871" sldId="18065"/>
            <ac:picMk id="26" creationId="{282AE7A0-21AA-9A07-58BF-8A2D2875A342}"/>
          </ac:picMkLst>
        </pc:picChg>
        <pc:picChg chg="del mod">
          <ac:chgData name="coms sakura" userId="3bde462fc7149003" providerId="LiveId" clId="{9EED2EA5-FBEE-4763-A5FD-5B454F7FD4EE}" dt="2024-11-25T08:34:58.855" v="2969" actId="478"/>
          <ac:picMkLst>
            <pc:docMk/>
            <pc:sldMk cId="2796951871" sldId="18065"/>
            <ac:picMk id="29" creationId="{4203914B-D49D-1181-D108-6F634D4BE560}"/>
          </ac:picMkLst>
        </pc:picChg>
      </pc:sldChg>
      <pc:sldChg chg="add del">
        <pc:chgData name="coms sakura" userId="3bde462fc7149003" providerId="LiveId" clId="{9EED2EA5-FBEE-4763-A5FD-5B454F7FD4EE}" dt="2024-11-25T13:31:50.231" v="6536" actId="47"/>
        <pc:sldMkLst>
          <pc:docMk/>
          <pc:sldMk cId="1892325493" sldId="18066"/>
        </pc:sldMkLst>
      </pc:sldChg>
      <pc:sldChg chg="modSp add del mod">
        <pc:chgData name="coms sakura" userId="3bde462fc7149003" providerId="LiveId" clId="{9EED2EA5-FBEE-4763-A5FD-5B454F7FD4EE}" dt="2024-11-27T06:24:09.060" v="16408" actId="2696"/>
        <pc:sldMkLst>
          <pc:docMk/>
          <pc:sldMk cId="2126080743" sldId="18066"/>
        </pc:sldMkLst>
        <pc:spChg chg="mod">
          <ac:chgData name="coms sakura" userId="3bde462fc7149003" providerId="LiveId" clId="{9EED2EA5-FBEE-4763-A5FD-5B454F7FD4EE}" dt="2024-11-25T16:34:55.960" v="9040" actId="6549"/>
          <ac:spMkLst>
            <pc:docMk/>
            <pc:sldMk cId="2126080743" sldId="18066"/>
            <ac:spMk id="3" creationId="{39C8C7B5-593E-8995-F67A-B6C57C95C153}"/>
          </ac:spMkLst>
        </pc:spChg>
        <pc:graphicFrameChg chg="mod modGraphic">
          <ac:chgData name="coms sakura" userId="3bde462fc7149003" providerId="LiveId" clId="{9EED2EA5-FBEE-4763-A5FD-5B454F7FD4EE}" dt="2024-11-25T16:41:25.602" v="9074" actId="207"/>
          <ac:graphicFrameMkLst>
            <pc:docMk/>
            <pc:sldMk cId="2126080743" sldId="18066"/>
            <ac:graphicFrameMk id="6" creationId="{180E838C-AEFA-2EE4-9A98-EBC9C4798330}"/>
          </ac:graphicFrameMkLst>
        </pc:graphicFrameChg>
      </pc:sldChg>
      <pc:sldChg chg="add">
        <pc:chgData name="coms sakura" userId="3bde462fc7149003" providerId="LiveId" clId="{9EED2EA5-FBEE-4763-A5FD-5B454F7FD4EE}" dt="2024-11-27T06:24:25.819" v="16409"/>
        <pc:sldMkLst>
          <pc:docMk/>
          <pc:sldMk cId="2958672531" sldId="18066"/>
        </pc:sldMkLst>
      </pc:sldChg>
      <pc:sldChg chg="addSp delSp modSp add mod ord">
        <pc:chgData name="coms sakura" userId="3bde462fc7149003" providerId="LiveId" clId="{9EED2EA5-FBEE-4763-A5FD-5B454F7FD4EE}" dt="2024-11-27T05:20:39.054" v="15388"/>
        <pc:sldMkLst>
          <pc:docMk/>
          <pc:sldMk cId="3653263650" sldId="18067"/>
        </pc:sldMkLst>
        <pc:spChg chg="add mod">
          <ac:chgData name="coms sakura" userId="3bde462fc7149003" providerId="LiveId" clId="{9EED2EA5-FBEE-4763-A5FD-5B454F7FD4EE}" dt="2024-11-27T04:18:02.097" v="14727" actId="20577"/>
          <ac:spMkLst>
            <pc:docMk/>
            <pc:sldMk cId="3653263650" sldId="18067"/>
            <ac:spMk id="2" creationId="{3EB82A91-3565-7D2B-AE7D-D0C4449C03B7}"/>
          </ac:spMkLst>
        </pc:spChg>
        <pc:spChg chg="add mod">
          <ac:chgData name="coms sakura" userId="3bde462fc7149003" providerId="LiveId" clId="{9EED2EA5-FBEE-4763-A5FD-5B454F7FD4EE}" dt="2024-11-27T04:00:08.696" v="13405" actId="6549"/>
          <ac:spMkLst>
            <pc:docMk/>
            <pc:sldMk cId="3653263650" sldId="18067"/>
            <ac:spMk id="3" creationId="{6F2134D8-FA65-06F4-5F08-371783409D6B}"/>
          </ac:spMkLst>
        </pc:spChg>
        <pc:spChg chg="del">
          <ac:chgData name="coms sakura" userId="3bde462fc7149003" providerId="LiveId" clId="{9EED2EA5-FBEE-4763-A5FD-5B454F7FD4EE}" dt="2024-11-26T11:39:28.016" v="9473" actId="478"/>
          <ac:spMkLst>
            <pc:docMk/>
            <pc:sldMk cId="3653263650" sldId="18067"/>
            <ac:spMk id="3" creationId="{AD4CCB5B-E384-85E0-B4D9-C4EECB8A69DC}"/>
          </ac:spMkLst>
        </pc:spChg>
        <pc:spChg chg="add mod">
          <ac:chgData name="coms sakura" userId="3bde462fc7149003" providerId="LiveId" clId="{9EED2EA5-FBEE-4763-A5FD-5B454F7FD4EE}" dt="2024-11-27T05:12:49.169" v="15349" actId="1037"/>
          <ac:spMkLst>
            <pc:docMk/>
            <pc:sldMk cId="3653263650" sldId="18067"/>
            <ac:spMk id="4" creationId="{2D1B62AD-E9A1-08FF-9F78-EC50627E1F0D}"/>
          </ac:spMkLst>
        </pc:spChg>
        <pc:spChg chg="add del mod">
          <ac:chgData name="coms sakura" userId="3bde462fc7149003" providerId="LiveId" clId="{9EED2EA5-FBEE-4763-A5FD-5B454F7FD4EE}" dt="2024-11-26T11:39:39.470" v="9478" actId="478"/>
          <ac:spMkLst>
            <pc:docMk/>
            <pc:sldMk cId="3653263650" sldId="18067"/>
            <ac:spMk id="4" creationId="{E8E0EED5-582D-7F81-337E-63DDEF68FD30}"/>
          </ac:spMkLst>
        </pc:spChg>
        <pc:spChg chg="add mod">
          <ac:chgData name="coms sakura" userId="3bde462fc7149003" providerId="LiveId" clId="{9EED2EA5-FBEE-4763-A5FD-5B454F7FD4EE}" dt="2024-11-27T05:12:59.237" v="15366" actId="1037"/>
          <ac:spMkLst>
            <pc:docMk/>
            <pc:sldMk cId="3653263650" sldId="18067"/>
            <ac:spMk id="5" creationId="{18816B27-5D86-269C-3FDF-DD7C829773E1}"/>
          </ac:spMkLst>
        </pc:spChg>
        <pc:spChg chg="add mod">
          <ac:chgData name="coms sakura" userId="3bde462fc7149003" providerId="LiveId" clId="{9EED2EA5-FBEE-4763-A5FD-5B454F7FD4EE}" dt="2024-11-27T05:12:53.619" v="15353" actId="1035"/>
          <ac:spMkLst>
            <pc:docMk/>
            <pc:sldMk cId="3653263650" sldId="18067"/>
            <ac:spMk id="6" creationId="{95E2236F-4A33-1F97-39C6-1F01E84355CD}"/>
          </ac:spMkLst>
        </pc:spChg>
        <pc:spChg chg="del">
          <ac:chgData name="coms sakura" userId="3bde462fc7149003" providerId="LiveId" clId="{9EED2EA5-FBEE-4763-A5FD-5B454F7FD4EE}" dt="2024-11-26T11:39:35.872" v="9476" actId="478"/>
          <ac:spMkLst>
            <pc:docMk/>
            <pc:sldMk cId="3653263650" sldId="18067"/>
            <ac:spMk id="6" creationId="{CF4C0284-7337-1EBE-E1E9-8A3836C314F2}"/>
          </ac:spMkLst>
        </pc:spChg>
        <pc:spChg chg="del">
          <ac:chgData name="coms sakura" userId="3bde462fc7149003" providerId="LiveId" clId="{9EED2EA5-FBEE-4763-A5FD-5B454F7FD4EE}" dt="2024-11-27T04:15:02.185" v="14414" actId="478"/>
          <ac:spMkLst>
            <pc:docMk/>
            <pc:sldMk cId="3653263650" sldId="18067"/>
            <ac:spMk id="7" creationId="{3765A0FB-227E-8CEE-E11B-FC02911FB30B}"/>
          </ac:spMkLst>
        </pc:spChg>
        <pc:spChg chg="add del mod">
          <ac:chgData name="coms sakura" userId="3bde462fc7149003" providerId="LiveId" clId="{9EED2EA5-FBEE-4763-A5FD-5B454F7FD4EE}" dt="2024-11-27T05:11:11.912" v="15155" actId="478"/>
          <ac:spMkLst>
            <pc:docMk/>
            <pc:sldMk cId="3653263650" sldId="18067"/>
            <ac:spMk id="8" creationId="{9E8E71A3-5EA2-5447-E348-53E3959F2DA8}"/>
          </ac:spMkLst>
        </pc:spChg>
        <pc:spChg chg="add mod">
          <ac:chgData name="coms sakura" userId="3bde462fc7149003" providerId="LiveId" clId="{9EED2EA5-FBEE-4763-A5FD-5B454F7FD4EE}" dt="2024-11-27T05:12:23.997" v="15318" actId="1037"/>
          <ac:spMkLst>
            <pc:docMk/>
            <pc:sldMk cId="3653263650" sldId="18067"/>
            <ac:spMk id="10" creationId="{9D8B2FCB-CD04-0529-2865-C7967927B9EC}"/>
          </ac:spMkLst>
        </pc:spChg>
        <pc:picChg chg="del">
          <ac:chgData name="coms sakura" userId="3bde462fc7149003" providerId="LiveId" clId="{9EED2EA5-FBEE-4763-A5FD-5B454F7FD4EE}" dt="2024-11-26T11:39:32.507" v="9475" actId="478"/>
          <ac:picMkLst>
            <pc:docMk/>
            <pc:sldMk cId="3653263650" sldId="18067"/>
            <ac:picMk id="5" creationId="{C8D4012D-AD7B-E6C6-136A-33F6E453A4E0}"/>
          </ac:picMkLst>
        </pc:picChg>
        <pc:picChg chg="add mod">
          <ac:chgData name="coms sakura" userId="3bde462fc7149003" providerId="LiveId" clId="{9EED2EA5-FBEE-4763-A5FD-5B454F7FD4EE}" dt="2024-11-27T05:12:36.984" v="15326" actId="1037"/>
          <ac:picMkLst>
            <pc:docMk/>
            <pc:sldMk cId="3653263650" sldId="18067"/>
            <ac:picMk id="9" creationId="{7362242C-37CC-7736-A117-4FEBC290987B}"/>
          </ac:picMkLst>
        </pc:picChg>
      </pc:sldChg>
      <pc:sldChg chg="addSp modSp new mod ord">
        <pc:chgData name="coms sakura" userId="3bde462fc7149003" providerId="LiveId" clId="{9EED2EA5-FBEE-4763-A5FD-5B454F7FD4EE}" dt="2024-11-27T05:20:39.054" v="15388"/>
        <pc:sldMkLst>
          <pc:docMk/>
          <pc:sldMk cId="2187560951" sldId="18068"/>
        </pc:sldMkLst>
        <pc:spChg chg="add mod">
          <ac:chgData name="coms sakura" userId="3bde462fc7149003" providerId="LiveId" clId="{9EED2EA5-FBEE-4763-A5FD-5B454F7FD4EE}" dt="2024-11-27T03:51:29.585" v="13263" actId="6549"/>
          <ac:spMkLst>
            <pc:docMk/>
            <pc:sldMk cId="2187560951" sldId="18068"/>
            <ac:spMk id="2" creationId="{F86D5207-1273-30FD-ED51-A82BC2580D97}"/>
          </ac:spMkLst>
        </pc:spChg>
        <pc:spChg chg="add mod">
          <ac:chgData name="coms sakura" userId="3bde462fc7149003" providerId="LiveId" clId="{9EED2EA5-FBEE-4763-A5FD-5B454F7FD4EE}" dt="2024-11-27T05:02:53.131" v="15022" actId="20577"/>
          <ac:spMkLst>
            <pc:docMk/>
            <pc:sldMk cId="2187560951" sldId="18068"/>
            <ac:spMk id="4" creationId="{465DA1D1-F5A9-8C8B-9ADA-D1B0DBBD3632}"/>
          </ac:spMkLst>
        </pc:spChg>
        <pc:spChg chg="add mod">
          <ac:chgData name="coms sakura" userId="3bde462fc7149003" providerId="LiveId" clId="{9EED2EA5-FBEE-4763-A5FD-5B454F7FD4EE}" dt="2024-11-27T04:05:26.333" v="13856" actId="1038"/>
          <ac:spMkLst>
            <pc:docMk/>
            <pc:sldMk cId="2187560951" sldId="18068"/>
            <ac:spMk id="5" creationId="{9E38D0A9-9261-225C-9D7A-D6EDF0F18707}"/>
          </ac:spMkLst>
        </pc:spChg>
        <pc:spChg chg="add mod">
          <ac:chgData name="coms sakura" userId="3bde462fc7149003" providerId="LiveId" clId="{9EED2EA5-FBEE-4763-A5FD-5B454F7FD4EE}" dt="2024-11-27T04:04:13.637" v="13809" actId="1035"/>
          <ac:spMkLst>
            <pc:docMk/>
            <pc:sldMk cId="2187560951" sldId="18068"/>
            <ac:spMk id="6" creationId="{3026EF88-8CD0-BBBB-0C70-383AE6A18074}"/>
          </ac:spMkLst>
        </pc:spChg>
        <pc:picChg chg="add mod ord modCrop">
          <ac:chgData name="coms sakura" userId="3bde462fc7149003" providerId="LiveId" clId="{9EED2EA5-FBEE-4763-A5FD-5B454F7FD4EE}" dt="2024-11-27T04:02:01.649" v="13595" actId="1038"/>
          <ac:picMkLst>
            <pc:docMk/>
            <pc:sldMk cId="2187560951" sldId="18068"/>
            <ac:picMk id="3" creationId="{9C0193CF-7E81-B8AA-CBC8-7839AB2F4959}"/>
          </ac:picMkLst>
        </pc:picChg>
      </pc:sldChg>
      <pc:sldChg chg="addSp modSp new mod ord">
        <pc:chgData name="coms sakura" userId="3bde462fc7149003" providerId="LiveId" clId="{9EED2EA5-FBEE-4763-A5FD-5B454F7FD4EE}" dt="2024-11-27T05:20:39.054" v="15388"/>
        <pc:sldMkLst>
          <pc:docMk/>
          <pc:sldMk cId="3623643991" sldId="18069"/>
        </pc:sldMkLst>
        <pc:spChg chg="add mod">
          <ac:chgData name="coms sakura" userId="3bde462fc7149003" providerId="LiveId" clId="{9EED2EA5-FBEE-4763-A5FD-5B454F7FD4EE}" dt="2024-11-27T03:51:37.987" v="13264"/>
          <ac:spMkLst>
            <pc:docMk/>
            <pc:sldMk cId="3623643991" sldId="18069"/>
            <ac:spMk id="2" creationId="{52507AFC-1A9C-F162-12B8-147FD193D82F}"/>
          </ac:spMkLst>
        </pc:spChg>
        <pc:spChg chg="add mod">
          <ac:chgData name="coms sakura" userId="3bde462fc7149003" providerId="LiveId" clId="{9EED2EA5-FBEE-4763-A5FD-5B454F7FD4EE}" dt="2024-11-27T05:01:38.635" v="14975" actId="255"/>
          <ac:spMkLst>
            <pc:docMk/>
            <pc:sldMk cId="3623643991" sldId="18069"/>
            <ac:spMk id="4" creationId="{72358EF5-2554-827C-1019-652EF1EAB238}"/>
          </ac:spMkLst>
        </pc:spChg>
        <pc:spChg chg="add mod">
          <ac:chgData name="coms sakura" userId="3bde462fc7149003" providerId="LiveId" clId="{9EED2EA5-FBEE-4763-A5FD-5B454F7FD4EE}" dt="2024-11-27T05:15:06.173" v="15382" actId="1035"/>
          <ac:spMkLst>
            <pc:docMk/>
            <pc:sldMk cId="3623643991" sldId="18069"/>
            <ac:spMk id="5" creationId="{4CC6FAF0-CFFB-631E-AB6C-10C59E45EC17}"/>
          </ac:spMkLst>
        </pc:spChg>
        <pc:picChg chg="add mod modCrop">
          <ac:chgData name="coms sakura" userId="3bde462fc7149003" providerId="LiveId" clId="{9EED2EA5-FBEE-4763-A5FD-5B454F7FD4EE}" dt="2024-11-27T04:06:26.462" v="13877" actId="1035"/>
          <ac:picMkLst>
            <pc:docMk/>
            <pc:sldMk cId="3623643991" sldId="18069"/>
            <ac:picMk id="3" creationId="{2EE79D28-B3AA-5700-DEF9-9EBAB55C1924}"/>
          </ac:picMkLst>
        </pc:picChg>
      </pc:sldChg>
      <pc:sldChg chg="addSp modSp add mod ord">
        <pc:chgData name="coms sakura" userId="3bde462fc7149003" providerId="LiveId" clId="{9EED2EA5-FBEE-4763-A5FD-5B454F7FD4EE}" dt="2024-11-27T05:20:39.054" v="15388"/>
        <pc:sldMkLst>
          <pc:docMk/>
          <pc:sldMk cId="1008365561" sldId="18070"/>
        </pc:sldMkLst>
        <pc:spChg chg="add mod">
          <ac:chgData name="coms sakura" userId="3bde462fc7149003" providerId="LiveId" clId="{9EED2EA5-FBEE-4763-A5FD-5B454F7FD4EE}" dt="2024-11-27T05:01:28.695" v="14974" actId="255"/>
          <ac:spMkLst>
            <pc:docMk/>
            <pc:sldMk cId="1008365561" sldId="18070"/>
            <ac:spMk id="2" creationId="{4B2D4FC6-A95C-4A4D-6DE7-AD938E934334}"/>
          </ac:spMkLst>
        </pc:spChg>
        <pc:spChg chg="add mod">
          <ac:chgData name="coms sakura" userId="3bde462fc7149003" providerId="LiveId" clId="{9EED2EA5-FBEE-4763-A5FD-5B454F7FD4EE}" dt="2024-11-27T04:52:27.585" v="14850" actId="20577"/>
          <ac:spMkLst>
            <pc:docMk/>
            <pc:sldMk cId="1008365561" sldId="18070"/>
            <ac:spMk id="4" creationId="{6D0BF1D0-EBAE-F5B4-8218-DFF4D6747087}"/>
          </ac:spMkLst>
        </pc:spChg>
        <pc:spChg chg="add mod ord">
          <ac:chgData name="coms sakura" userId="3bde462fc7149003" providerId="LiveId" clId="{9EED2EA5-FBEE-4763-A5FD-5B454F7FD4EE}" dt="2024-11-27T04:59:43.371" v="14949" actId="14100"/>
          <ac:spMkLst>
            <pc:docMk/>
            <pc:sldMk cId="1008365561" sldId="18070"/>
            <ac:spMk id="5" creationId="{65B0C9EF-5E3B-5289-FC9E-B84EDD32844E}"/>
          </ac:spMkLst>
        </pc:spChg>
        <pc:spChg chg="add mod">
          <ac:chgData name="coms sakura" userId="3bde462fc7149003" providerId="LiveId" clId="{9EED2EA5-FBEE-4763-A5FD-5B454F7FD4EE}" dt="2024-11-27T04:58:50.875" v="14944"/>
          <ac:spMkLst>
            <pc:docMk/>
            <pc:sldMk cId="1008365561" sldId="18070"/>
            <ac:spMk id="6" creationId="{55E48D53-F653-1426-55E2-6C6FFD4CCFA5}"/>
          </ac:spMkLst>
        </pc:spChg>
        <pc:graphicFrameChg chg="add mod">
          <ac:chgData name="coms sakura" userId="3bde462fc7149003" providerId="LiveId" clId="{9EED2EA5-FBEE-4763-A5FD-5B454F7FD4EE}" dt="2024-11-27T05:00:45.523" v="14973" actId="20577"/>
          <ac:graphicFrameMkLst>
            <pc:docMk/>
            <pc:sldMk cId="1008365561" sldId="18070"/>
            <ac:graphicFrameMk id="3" creationId="{A49C60C1-A48B-4768-8C86-786F3590974C}"/>
          </ac:graphicFrameMkLst>
        </pc:graphicFrameChg>
      </pc:sldChg>
      <pc:sldChg chg="modSp add del mod">
        <pc:chgData name="coms sakura" userId="3bde462fc7149003" providerId="LiveId" clId="{9EED2EA5-FBEE-4763-A5FD-5B454F7FD4EE}" dt="2024-11-27T06:53:23.059" v="17842" actId="207"/>
        <pc:sldMkLst>
          <pc:docMk/>
          <pc:sldMk cId="2285924601" sldId="18071"/>
        </pc:sldMkLst>
        <pc:spChg chg="mod">
          <ac:chgData name="coms sakura" userId="3bde462fc7149003" providerId="LiveId" clId="{9EED2EA5-FBEE-4763-A5FD-5B454F7FD4EE}" dt="2024-11-27T06:53:23.059" v="17842" actId="207"/>
          <ac:spMkLst>
            <pc:docMk/>
            <pc:sldMk cId="2285924601" sldId="18071"/>
            <ac:spMk id="12" creationId="{00000000-0000-0000-0000-000000000000}"/>
          </ac:spMkLst>
        </pc:spChg>
      </pc:sldChg>
      <pc:sldChg chg="add del">
        <pc:chgData name="coms sakura" userId="3bde462fc7149003" providerId="LiveId" clId="{9EED2EA5-FBEE-4763-A5FD-5B454F7FD4EE}" dt="2024-11-27T03:48:58.618" v="13236" actId="47"/>
        <pc:sldMkLst>
          <pc:docMk/>
          <pc:sldMk cId="2989310477" sldId="18071"/>
        </pc:sldMkLst>
      </pc:sldChg>
      <pc:sldChg chg="addSp delSp modSp add mod ord">
        <pc:chgData name="coms sakura" userId="3bde462fc7149003" providerId="LiveId" clId="{9EED2EA5-FBEE-4763-A5FD-5B454F7FD4EE}" dt="2024-11-27T05:20:39.054" v="15388"/>
        <pc:sldMkLst>
          <pc:docMk/>
          <pc:sldMk cId="3412235390" sldId="18072"/>
        </pc:sldMkLst>
        <pc:spChg chg="mod">
          <ac:chgData name="coms sakura" userId="3bde462fc7149003" providerId="LiveId" clId="{9EED2EA5-FBEE-4763-A5FD-5B454F7FD4EE}" dt="2024-11-27T04:07:28.423" v="13943" actId="6549"/>
          <ac:spMkLst>
            <pc:docMk/>
            <pc:sldMk cId="3412235390" sldId="18072"/>
            <ac:spMk id="3" creationId="{E2B75C5C-6373-3E79-7D1F-2658D036ADB7}"/>
          </ac:spMkLst>
        </pc:spChg>
        <pc:spChg chg="add mod ord">
          <ac:chgData name="coms sakura" userId="3bde462fc7149003" providerId="LiveId" clId="{9EED2EA5-FBEE-4763-A5FD-5B454F7FD4EE}" dt="2024-11-27T02:28:26.661" v="9614" actId="1035"/>
          <ac:spMkLst>
            <pc:docMk/>
            <pc:sldMk cId="3412235390" sldId="18072"/>
            <ac:spMk id="4" creationId="{26FF097A-96F8-83C5-576C-CB9C90FE0DE9}"/>
          </ac:spMkLst>
        </pc:spChg>
        <pc:spChg chg="del">
          <ac:chgData name="coms sakura" userId="3bde462fc7149003" providerId="LiveId" clId="{9EED2EA5-FBEE-4763-A5FD-5B454F7FD4EE}" dt="2024-11-27T02:21:21.061" v="9509" actId="478"/>
          <ac:spMkLst>
            <pc:docMk/>
            <pc:sldMk cId="3412235390" sldId="18072"/>
            <ac:spMk id="6" creationId="{FFABAC3F-9906-8FE4-53A8-CBB89980E082}"/>
          </ac:spMkLst>
        </pc:spChg>
        <pc:spChg chg="mod">
          <ac:chgData name="coms sakura" userId="3bde462fc7149003" providerId="LiveId" clId="{9EED2EA5-FBEE-4763-A5FD-5B454F7FD4EE}" dt="2024-11-27T04:08:32.200" v="14081" actId="1038"/>
          <ac:spMkLst>
            <pc:docMk/>
            <pc:sldMk cId="3412235390" sldId="18072"/>
            <ac:spMk id="7" creationId="{28976E75-9A5C-BB9B-7B03-A803A36FB1C1}"/>
          </ac:spMkLst>
        </pc:spChg>
        <pc:spChg chg="add mod">
          <ac:chgData name="coms sakura" userId="3bde462fc7149003" providerId="LiveId" clId="{9EED2EA5-FBEE-4763-A5FD-5B454F7FD4EE}" dt="2024-11-27T03:36:48.578" v="12971"/>
          <ac:spMkLst>
            <pc:docMk/>
            <pc:sldMk cId="3412235390" sldId="18072"/>
            <ac:spMk id="8" creationId="{CDFA7A4F-B1F6-F6A9-204F-F15235000E0D}"/>
          </ac:spMkLst>
        </pc:spChg>
        <pc:graphicFrameChg chg="add mod">
          <ac:chgData name="coms sakura" userId="3bde462fc7149003" providerId="LiveId" clId="{9EED2EA5-FBEE-4763-A5FD-5B454F7FD4EE}" dt="2024-11-27T05:15:30.619" v="15385" actId="20577"/>
          <ac:graphicFrameMkLst>
            <pc:docMk/>
            <pc:sldMk cId="3412235390" sldId="18072"/>
            <ac:graphicFrameMk id="2" creationId="{F8393249-F19B-CC91-66C9-826209EFB925}"/>
          </ac:graphicFrameMkLst>
        </pc:graphicFrameChg>
        <pc:picChg chg="del">
          <ac:chgData name="coms sakura" userId="3bde462fc7149003" providerId="LiveId" clId="{9EED2EA5-FBEE-4763-A5FD-5B454F7FD4EE}" dt="2024-11-27T02:21:14.038" v="9506" actId="478"/>
          <ac:picMkLst>
            <pc:docMk/>
            <pc:sldMk cId="3412235390" sldId="18072"/>
            <ac:picMk id="5" creationId="{B858A27F-8EDE-AF93-7BF2-7EB2429F8D62}"/>
          </ac:picMkLst>
        </pc:picChg>
      </pc:sldChg>
      <pc:sldChg chg="addSp delSp modSp new mod ord">
        <pc:chgData name="coms sakura" userId="3bde462fc7149003" providerId="LiveId" clId="{9EED2EA5-FBEE-4763-A5FD-5B454F7FD4EE}" dt="2024-11-27T05:20:39.054" v="15388"/>
        <pc:sldMkLst>
          <pc:docMk/>
          <pc:sldMk cId="1849543404" sldId="18073"/>
        </pc:sldMkLst>
        <pc:spChg chg="add mod">
          <ac:chgData name="coms sakura" userId="3bde462fc7149003" providerId="LiveId" clId="{9EED2EA5-FBEE-4763-A5FD-5B454F7FD4EE}" dt="2024-11-27T02:42:09.447" v="9873" actId="20577"/>
          <ac:spMkLst>
            <pc:docMk/>
            <pc:sldMk cId="1849543404" sldId="18073"/>
            <ac:spMk id="3" creationId="{6B50882B-BF6C-810E-2513-C9220E6E309E}"/>
          </ac:spMkLst>
        </pc:spChg>
        <pc:spChg chg="add del mod">
          <ac:chgData name="coms sakura" userId="3bde462fc7149003" providerId="LiveId" clId="{9EED2EA5-FBEE-4763-A5FD-5B454F7FD4EE}" dt="2024-11-27T02:42:19.255" v="9874" actId="478"/>
          <ac:spMkLst>
            <pc:docMk/>
            <pc:sldMk cId="1849543404" sldId="18073"/>
            <ac:spMk id="4" creationId="{8BA33ECC-6012-CCE6-2B2A-8428BF0C0782}"/>
          </ac:spMkLst>
        </pc:spChg>
        <pc:spChg chg="add mod">
          <ac:chgData name="coms sakura" userId="3bde462fc7149003" providerId="LiveId" clId="{9EED2EA5-FBEE-4763-A5FD-5B454F7FD4EE}" dt="2024-11-27T03:36:53.552" v="12973"/>
          <ac:spMkLst>
            <pc:docMk/>
            <pc:sldMk cId="1849543404" sldId="18073"/>
            <ac:spMk id="5" creationId="{004002E9-258C-49EA-0094-1578EA94DF99}"/>
          </ac:spMkLst>
        </pc:spChg>
        <pc:spChg chg="add mod">
          <ac:chgData name="coms sakura" userId="3bde462fc7149003" providerId="LiveId" clId="{9EED2EA5-FBEE-4763-A5FD-5B454F7FD4EE}" dt="2024-11-27T03:43:31.428" v="13205" actId="1036"/>
          <ac:spMkLst>
            <pc:docMk/>
            <pc:sldMk cId="1849543404" sldId="18073"/>
            <ac:spMk id="6" creationId="{BFCF7745-AB0A-3CCE-B241-1FF210F7DBA9}"/>
          </ac:spMkLst>
        </pc:spChg>
        <pc:graphicFrameChg chg="add mod">
          <ac:chgData name="coms sakura" userId="3bde462fc7149003" providerId="LiveId" clId="{9EED2EA5-FBEE-4763-A5FD-5B454F7FD4EE}" dt="2024-11-27T05:07:45.458" v="15025"/>
          <ac:graphicFrameMkLst>
            <pc:docMk/>
            <pc:sldMk cId="1849543404" sldId="18073"/>
            <ac:graphicFrameMk id="2" creationId="{326247EB-CF98-205D-FD1D-FBF3FB8DC024}"/>
          </ac:graphicFrameMkLst>
        </pc:graphicFrameChg>
      </pc:sldChg>
      <pc:sldChg chg="addSp delSp modSp add mod ord">
        <pc:chgData name="coms sakura" userId="3bde462fc7149003" providerId="LiveId" clId="{9EED2EA5-FBEE-4763-A5FD-5B454F7FD4EE}" dt="2024-11-27T05:20:39.054" v="15388"/>
        <pc:sldMkLst>
          <pc:docMk/>
          <pc:sldMk cId="3220874336" sldId="18074"/>
        </pc:sldMkLst>
        <pc:spChg chg="mod">
          <ac:chgData name="coms sakura" userId="3bde462fc7149003" providerId="LiveId" clId="{9EED2EA5-FBEE-4763-A5FD-5B454F7FD4EE}" dt="2024-11-27T03:03:59.369" v="11373" actId="6549"/>
          <ac:spMkLst>
            <pc:docMk/>
            <pc:sldMk cId="3220874336" sldId="18074"/>
            <ac:spMk id="3" creationId="{EC40E67B-10C9-17B3-F290-34C5DB58B7FF}"/>
          </ac:spMkLst>
        </pc:spChg>
        <pc:spChg chg="del">
          <ac:chgData name="coms sakura" userId="3bde462fc7149003" providerId="LiveId" clId="{9EED2EA5-FBEE-4763-A5FD-5B454F7FD4EE}" dt="2024-11-27T02:50:02.384" v="10033" actId="478"/>
          <ac:spMkLst>
            <pc:docMk/>
            <pc:sldMk cId="3220874336" sldId="18074"/>
            <ac:spMk id="4" creationId="{2F455DE7-9A70-CA34-5868-50728AAF6174}"/>
          </ac:spMkLst>
        </pc:spChg>
        <pc:spChg chg="mod">
          <ac:chgData name="coms sakura" userId="3bde462fc7149003" providerId="LiveId" clId="{9EED2EA5-FBEE-4763-A5FD-5B454F7FD4EE}" dt="2024-11-27T03:39:37.380" v="13078" actId="6549"/>
          <ac:spMkLst>
            <pc:docMk/>
            <pc:sldMk cId="3220874336" sldId="18074"/>
            <ac:spMk id="7" creationId="{F29C0D85-9EAF-4250-937E-E02879AF7AA3}"/>
          </ac:spMkLst>
        </pc:spChg>
        <pc:spChg chg="add mod">
          <ac:chgData name="coms sakura" userId="3bde462fc7149003" providerId="LiveId" clId="{9EED2EA5-FBEE-4763-A5FD-5B454F7FD4EE}" dt="2024-11-27T03:53:27.956" v="13322" actId="20577"/>
          <ac:spMkLst>
            <pc:docMk/>
            <pc:sldMk cId="3220874336" sldId="18074"/>
            <ac:spMk id="11" creationId="{9233527F-77C9-D8A1-FAAD-E90E834A5EF6}"/>
          </ac:spMkLst>
        </pc:spChg>
        <pc:spChg chg="add del mod">
          <ac:chgData name="coms sakura" userId="3bde462fc7149003" providerId="LiveId" clId="{9EED2EA5-FBEE-4763-A5FD-5B454F7FD4EE}" dt="2024-11-27T02:58:27.656" v="10659" actId="478"/>
          <ac:spMkLst>
            <pc:docMk/>
            <pc:sldMk cId="3220874336" sldId="18074"/>
            <ac:spMk id="12" creationId="{D7A54863-5C42-68C0-0D31-E8528780E4DB}"/>
          </ac:spMkLst>
        </pc:spChg>
        <pc:spChg chg="add del mod">
          <ac:chgData name="coms sakura" userId="3bde462fc7149003" providerId="LiveId" clId="{9EED2EA5-FBEE-4763-A5FD-5B454F7FD4EE}" dt="2024-11-27T02:58:27.656" v="10659" actId="478"/>
          <ac:spMkLst>
            <pc:docMk/>
            <pc:sldMk cId="3220874336" sldId="18074"/>
            <ac:spMk id="13" creationId="{3EB1CDD2-A3D2-22FF-1E02-1F90E3E14DA9}"/>
          </ac:spMkLst>
        </pc:spChg>
        <pc:spChg chg="add mod">
          <ac:chgData name="coms sakura" userId="3bde462fc7149003" providerId="LiveId" clId="{9EED2EA5-FBEE-4763-A5FD-5B454F7FD4EE}" dt="2024-11-27T03:54:02.211" v="13357" actId="1038"/>
          <ac:spMkLst>
            <pc:docMk/>
            <pc:sldMk cId="3220874336" sldId="18074"/>
            <ac:spMk id="16" creationId="{D9999A48-0E9F-1F03-91B8-797696056C75}"/>
          </ac:spMkLst>
        </pc:spChg>
        <pc:spChg chg="add mod">
          <ac:chgData name="coms sakura" userId="3bde462fc7149003" providerId="LiveId" clId="{9EED2EA5-FBEE-4763-A5FD-5B454F7FD4EE}" dt="2024-11-27T03:53:44.564" v="13343" actId="1038"/>
          <ac:spMkLst>
            <pc:docMk/>
            <pc:sldMk cId="3220874336" sldId="18074"/>
            <ac:spMk id="17" creationId="{2778B1B6-D357-E8BC-9999-4A8C4D4272F3}"/>
          </ac:spMkLst>
        </pc:spChg>
        <pc:spChg chg="add mod">
          <ac:chgData name="coms sakura" userId="3bde462fc7149003" providerId="LiveId" clId="{9EED2EA5-FBEE-4763-A5FD-5B454F7FD4EE}" dt="2024-11-27T03:36:38.454" v="12969" actId="6549"/>
          <ac:spMkLst>
            <pc:docMk/>
            <pc:sldMk cId="3220874336" sldId="18074"/>
            <ac:spMk id="20" creationId="{BE3250B8-63AA-D733-D459-E9277255E5A5}"/>
          </ac:spMkLst>
        </pc:spChg>
        <pc:graphicFrameChg chg="del">
          <ac:chgData name="coms sakura" userId="3bde462fc7149003" providerId="LiveId" clId="{9EED2EA5-FBEE-4763-A5FD-5B454F7FD4EE}" dt="2024-11-27T02:50:02.384" v="10033" actId="478"/>
          <ac:graphicFrameMkLst>
            <pc:docMk/>
            <pc:sldMk cId="3220874336" sldId="18074"/>
            <ac:graphicFrameMk id="2" creationId="{DD6A3222-1D9C-D14F-3241-1E5AF4D5E261}"/>
          </ac:graphicFrameMkLst>
        </pc:graphicFrameChg>
        <pc:graphicFrameChg chg="add mod">
          <ac:chgData name="coms sakura" userId="3bde462fc7149003" providerId="LiveId" clId="{9EED2EA5-FBEE-4763-A5FD-5B454F7FD4EE}" dt="2024-11-27T03:28:45.752" v="12679" actId="1035"/>
          <ac:graphicFrameMkLst>
            <pc:docMk/>
            <pc:sldMk cId="3220874336" sldId="18074"/>
            <ac:graphicFrameMk id="5" creationId="{CB89FF4A-5712-AB3B-0264-A27AFC933FD6}"/>
          </ac:graphicFrameMkLst>
        </pc:graphicFrameChg>
        <pc:graphicFrameChg chg="add del mod">
          <ac:chgData name="coms sakura" userId="3bde462fc7149003" providerId="LiveId" clId="{9EED2EA5-FBEE-4763-A5FD-5B454F7FD4EE}" dt="2024-11-27T02:58:27.656" v="10659" actId="478"/>
          <ac:graphicFrameMkLst>
            <pc:docMk/>
            <pc:sldMk cId="3220874336" sldId="18074"/>
            <ac:graphicFrameMk id="6" creationId="{CC5769A1-77E1-4C24-B2C8-2ECB63CCBC7F}"/>
          </ac:graphicFrameMkLst>
        </pc:graphicFrameChg>
        <pc:graphicFrameChg chg="add del mod">
          <ac:chgData name="coms sakura" userId="3bde462fc7149003" providerId="LiveId" clId="{9EED2EA5-FBEE-4763-A5FD-5B454F7FD4EE}" dt="2024-11-27T02:58:27.656" v="10659" actId="478"/>
          <ac:graphicFrameMkLst>
            <pc:docMk/>
            <pc:sldMk cId="3220874336" sldId="18074"/>
            <ac:graphicFrameMk id="8" creationId="{38DB9191-8201-46B8-8770-4F6B2D193F23}"/>
          </ac:graphicFrameMkLst>
        </pc:graphicFrameChg>
        <pc:graphicFrameChg chg="add del mod">
          <ac:chgData name="coms sakura" userId="3bde462fc7149003" providerId="LiveId" clId="{9EED2EA5-FBEE-4763-A5FD-5B454F7FD4EE}" dt="2024-11-27T02:54:21.062" v="10447" actId="478"/>
          <ac:graphicFrameMkLst>
            <pc:docMk/>
            <pc:sldMk cId="3220874336" sldId="18074"/>
            <ac:graphicFrameMk id="9" creationId="{7C5C508D-CC61-8CE5-2D59-6ED75D16A950}"/>
          </ac:graphicFrameMkLst>
        </pc:graphicFrameChg>
        <pc:graphicFrameChg chg="add del mod">
          <ac:chgData name="coms sakura" userId="3bde462fc7149003" providerId="LiveId" clId="{9EED2EA5-FBEE-4763-A5FD-5B454F7FD4EE}" dt="2024-11-27T02:54:35.037" v="10450" actId="478"/>
          <ac:graphicFrameMkLst>
            <pc:docMk/>
            <pc:sldMk cId="3220874336" sldId="18074"/>
            <ac:graphicFrameMk id="10" creationId="{9FC27E38-DD5D-5245-CFFA-781ED0CFF193}"/>
          </ac:graphicFrameMkLst>
        </pc:graphicFrameChg>
        <pc:graphicFrameChg chg="add mod">
          <ac:chgData name="coms sakura" userId="3bde462fc7149003" providerId="LiveId" clId="{9EED2EA5-FBEE-4763-A5FD-5B454F7FD4EE}" dt="2024-11-27T02:58:31.609" v="10662"/>
          <ac:graphicFrameMkLst>
            <pc:docMk/>
            <pc:sldMk cId="3220874336" sldId="18074"/>
            <ac:graphicFrameMk id="14" creationId="{E6D56876-E05F-475A-8937-BAE9369F06C2}"/>
          </ac:graphicFrameMkLst>
        </pc:graphicFrameChg>
        <pc:graphicFrameChg chg="add mod">
          <ac:chgData name="coms sakura" userId="3bde462fc7149003" providerId="LiveId" clId="{9EED2EA5-FBEE-4763-A5FD-5B454F7FD4EE}" dt="2024-11-27T03:28:45.752" v="12679" actId="1035"/>
          <ac:graphicFrameMkLst>
            <pc:docMk/>
            <pc:sldMk cId="3220874336" sldId="18074"/>
            <ac:graphicFrameMk id="15" creationId="{E6D56876-E05F-475A-8937-BAE9369F06C2}"/>
          </ac:graphicFrameMkLst>
        </pc:graphicFrameChg>
        <pc:graphicFrameChg chg="add mod">
          <ac:chgData name="coms sakura" userId="3bde462fc7149003" providerId="LiveId" clId="{9EED2EA5-FBEE-4763-A5FD-5B454F7FD4EE}" dt="2024-11-27T03:01:45.199" v="11143"/>
          <ac:graphicFrameMkLst>
            <pc:docMk/>
            <pc:sldMk cId="3220874336" sldId="18074"/>
            <ac:graphicFrameMk id="18" creationId="{86927625-2597-47E1-A3E5-83E394EA37C3}"/>
          </ac:graphicFrameMkLst>
        </pc:graphicFrameChg>
        <pc:graphicFrameChg chg="add mod">
          <ac:chgData name="coms sakura" userId="3bde462fc7149003" providerId="LiveId" clId="{9EED2EA5-FBEE-4763-A5FD-5B454F7FD4EE}" dt="2024-11-27T03:28:45.752" v="12679" actId="1035"/>
          <ac:graphicFrameMkLst>
            <pc:docMk/>
            <pc:sldMk cId="3220874336" sldId="18074"/>
            <ac:graphicFrameMk id="19" creationId="{86927625-2597-47E1-A3E5-83E394EA37C3}"/>
          </ac:graphicFrameMkLst>
        </pc:graphicFrameChg>
      </pc:sldChg>
      <pc:sldChg chg="add del">
        <pc:chgData name="coms sakura" userId="3bde462fc7149003" providerId="LiveId" clId="{9EED2EA5-FBEE-4763-A5FD-5B454F7FD4EE}" dt="2024-11-27T03:04:05.116" v="11374" actId="47"/>
        <pc:sldMkLst>
          <pc:docMk/>
          <pc:sldMk cId="2064005670" sldId="18075"/>
        </pc:sldMkLst>
      </pc:sldChg>
      <pc:sldChg chg="add del">
        <pc:chgData name="coms sakura" userId="3bde462fc7149003" providerId="LiveId" clId="{9EED2EA5-FBEE-4763-A5FD-5B454F7FD4EE}" dt="2024-11-27T03:33:40.057" v="12838" actId="47"/>
        <pc:sldMkLst>
          <pc:docMk/>
          <pc:sldMk cId="4174208708" sldId="18076"/>
        </pc:sldMkLst>
      </pc:sldChg>
      <pc:sldChg chg="addSp delSp modSp add mod ord">
        <pc:chgData name="coms sakura" userId="3bde462fc7149003" providerId="LiveId" clId="{9EED2EA5-FBEE-4763-A5FD-5B454F7FD4EE}" dt="2024-11-27T05:20:39.054" v="15388"/>
        <pc:sldMkLst>
          <pc:docMk/>
          <pc:sldMk cId="4009738235" sldId="18077"/>
        </pc:sldMkLst>
        <pc:spChg chg="mod">
          <ac:chgData name="coms sakura" userId="3bde462fc7149003" providerId="LiveId" clId="{9EED2EA5-FBEE-4763-A5FD-5B454F7FD4EE}" dt="2024-11-27T03:04:20.793" v="11390" actId="207"/>
          <ac:spMkLst>
            <pc:docMk/>
            <pc:sldMk cId="4009738235" sldId="18077"/>
            <ac:spMk id="3" creationId="{682673E1-380B-2E13-B866-628C5107B693}"/>
          </ac:spMkLst>
        </pc:spChg>
        <pc:spChg chg="del">
          <ac:chgData name="coms sakura" userId="3bde462fc7149003" providerId="LiveId" clId="{9EED2EA5-FBEE-4763-A5FD-5B454F7FD4EE}" dt="2024-11-27T03:23:21.007" v="12423" actId="478"/>
          <ac:spMkLst>
            <pc:docMk/>
            <pc:sldMk cId="4009738235" sldId="18077"/>
            <ac:spMk id="7" creationId="{0D7D98FE-9835-388F-1AC6-97B82648BBC9}"/>
          </ac:spMkLst>
        </pc:spChg>
        <pc:spChg chg="add mod">
          <ac:chgData name="coms sakura" userId="3bde462fc7149003" providerId="LiveId" clId="{9EED2EA5-FBEE-4763-A5FD-5B454F7FD4EE}" dt="2024-11-27T03:39:48.527" v="13084" actId="6549"/>
          <ac:spMkLst>
            <pc:docMk/>
            <pc:sldMk cId="4009738235" sldId="18077"/>
            <ac:spMk id="10" creationId="{E5C37DBF-A70E-7AC2-9B1A-ED647C1A4101}"/>
          </ac:spMkLst>
        </pc:spChg>
        <pc:spChg chg="del mod">
          <ac:chgData name="coms sakura" userId="3bde462fc7149003" providerId="LiveId" clId="{9EED2EA5-FBEE-4763-A5FD-5B454F7FD4EE}" dt="2024-11-27T03:54:23.555" v="13360" actId="478"/>
          <ac:spMkLst>
            <pc:docMk/>
            <pc:sldMk cId="4009738235" sldId="18077"/>
            <ac:spMk id="11" creationId="{0F573C2A-7D1A-5713-6F0A-8BF52F5A91FB}"/>
          </ac:spMkLst>
        </pc:spChg>
        <pc:spChg chg="add mod">
          <ac:chgData name="coms sakura" userId="3bde462fc7149003" providerId="LiveId" clId="{9EED2EA5-FBEE-4763-A5FD-5B454F7FD4EE}" dt="2024-11-27T03:59:32.492" v="13382" actId="6549"/>
          <ac:spMkLst>
            <pc:docMk/>
            <pc:sldMk cId="4009738235" sldId="18077"/>
            <ac:spMk id="12" creationId="{B5CD98C2-05C3-0927-7BF2-96FF49D3AD44}"/>
          </ac:spMkLst>
        </pc:spChg>
        <pc:spChg chg="add mod">
          <ac:chgData name="coms sakura" userId="3bde462fc7149003" providerId="LiveId" clId="{9EED2EA5-FBEE-4763-A5FD-5B454F7FD4EE}" dt="2024-11-27T03:54:23.900" v="13361"/>
          <ac:spMkLst>
            <pc:docMk/>
            <pc:sldMk cId="4009738235" sldId="18077"/>
            <ac:spMk id="13" creationId="{68431D83-1A14-424E-FE9B-9332E9015597}"/>
          </ac:spMkLst>
        </pc:spChg>
        <pc:spChg chg="add mod">
          <ac:chgData name="coms sakura" userId="3bde462fc7149003" providerId="LiveId" clId="{9EED2EA5-FBEE-4763-A5FD-5B454F7FD4EE}" dt="2024-11-27T03:54:23.900" v="13361"/>
          <ac:spMkLst>
            <pc:docMk/>
            <pc:sldMk cId="4009738235" sldId="18077"/>
            <ac:spMk id="14" creationId="{7D721B45-8B09-85E7-8AF8-8ABD72F12AB2}"/>
          </ac:spMkLst>
        </pc:spChg>
        <pc:spChg chg="del mod">
          <ac:chgData name="coms sakura" userId="3bde462fc7149003" providerId="LiveId" clId="{9EED2EA5-FBEE-4763-A5FD-5B454F7FD4EE}" dt="2024-11-27T03:54:23.555" v="13360" actId="478"/>
          <ac:spMkLst>
            <pc:docMk/>
            <pc:sldMk cId="4009738235" sldId="18077"/>
            <ac:spMk id="16" creationId="{740A5C4B-D4EC-B66F-A40F-0199FA65DA65}"/>
          </ac:spMkLst>
        </pc:spChg>
        <pc:spChg chg="del mod">
          <ac:chgData name="coms sakura" userId="3bde462fc7149003" providerId="LiveId" clId="{9EED2EA5-FBEE-4763-A5FD-5B454F7FD4EE}" dt="2024-11-27T03:54:23.555" v="13360" actId="478"/>
          <ac:spMkLst>
            <pc:docMk/>
            <pc:sldMk cId="4009738235" sldId="18077"/>
            <ac:spMk id="17" creationId="{E22A257A-AD3C-C2A0-78B4-73CD7C0DD2F3}"/>
          </ac:spMkLst>
        </pc:spChg>
        <pc:spChg chg="add mod">
          <ac:chgData name="coms sakura" userId="3bde462fc7149003" providerId="LiveId" clId="{9EED2EA5-FBEE-4763-A5FD-5B454F7FD4EE}" dt="2024-11-27T03:54:23.900" v="13361"/>
          <ac:spMkLst>
            <pc:docMk/>
            <pc:sldMk cId="4009738235" sldId="18077"/>
            <ac:spMk id="18" creationId="{CA1D9908-9857-043B-0AE2-AD401753B934}"/>
          </ac:spMkLst>
        </pc:spChg>
        <pc:graphicFrameChg chg="add mod">
          <ac:chgData name="coms sakura" userId="3bde462fc7149003" providerId="LiveId" clId="{9EED2EA5-FBEE-4763-A5FD-5B454F7FD4EE}" dt="2024-11-27T03:29:17.942" v="12696" actId="1035"/>
          <ac:graphicFrameMkLst>
            <pc:docMk/>
            <pc:sldMk cId="4009738235" sldId="18077"/>
            <ac:graphicFrameMk id="2" creationId="{B2BF864A-2F6C-89A0-04CC-4A237ECB6DB0}"/>
          </ac:graphicFrameMkLst>
        </pc:graphicFrameChg>
        <pc:graphicFrameChg chg="add mod">
          <ac:chgData name="coms sakura" userId="3bde462fc7149003" providerId="LiveId" clId="{9EED2EA5-FBEE-4763-A5FD-5B454F7FD4EE}" dt="2024-11-27T03:07:27.694" v="11449"/>
          <ac:graphicFrameMkLst>
            <pc:docMk/>
            <pc:sldMk cId="4009738235" sldId="18077"/>
            <ac:graphicFrameMk id="4" creationId="{A4B5DA01-2067-4A0D-825A-4C7B29E68D2C}"/>
          </ac:graphicFrameMkLst>
        </pc:graphicFrameChg>
        <pc:graphicFrameChg chg="del mod">
          <ac:chgData name="coms sakura" userId="3bde462fc7149003" providerId="LiveId" clId="{9EED2EA5-FBEE-4763-A5FD-5B454F7FD4EE}" dt="2024-11-27T03:06:13.492" v="11423" actId="478"/>
          <ac:graphicFrameMkLst>
            <pc:docMk/>
            <pc:sldMk cId="4009738235" sldId="18077"/>
            <ac:graphicFrameMk id="5" creationId="{6DA34A8C-56B2-64F6-9C95-01D4AA045DAF}"/>
          </ac:graphicFrameMkLst>
        </pc:graphicFrameChg>
        <pc:graphicFrameChg chg="add mod">
          <ac:chgData name="coms sakura" userId="3bde462fc7149003" providerId="LiveId" clId="{9EED2EA5-FBEE-4763-A5FD-5B454F7FD4EE}" dt="2024-11-27T03:29:17.942" v="12696" actId="1035"/>
          <ac:graphicFrameMkLst>
            <pc:docMk/>
            <pc:sldMk cId="4009738235" sldId="18077"/>
            <ac:graphicFrameMk id="6" creationId="{A4B5DA01-2067-4A0D-825A-4C7B29E68D2C}"/>
          </ac:graphicFrameMkLst>
        </pc:graphicFrameChg>
        <pc:graphicFrameChg chg="add mod">
          <ac:chgData name="coms sakura" userId="3bde462fc7149003" providerId="LiveId" clId="{9EED2EA5-FBEE-4763-A5FD-5B454F7FD4EE}" dt="2024-11-27T03:09:08.164" v="11499"/>
          <ac:graphicFrameMkLst>
            <pc:docMk/>
            <pc:sldMk cId="4009738235" sldId="18077"/>
            <ac:graphicFrameMk id="8" creationId="{31458208-C816-4A23-9C4F-DF767F8079A2}"/>
          </ac:graphicFrameMkLst>
        </pc:graphicFrameChg>
        <pc:graphicFrameChg chg="add mod">
          <ac:chgData name="coms sakura" userId="3bde462fc7149003" providerId="LiveId" clId="{9EED2EA5-FBEE-4763-A5FD-5B454F7FD4EE}" dt="2024-11-27T03:29:17.942" v="12696" actId="1035"/>
          <ac:graphicFrameMkLst>
            <pc:docMk/>
            <pc:sldMk cId="4009738235" sldId="18077"/>
            <ac:graphicFrameMk id="9" creationId="{31458208-C816-4A23-9C4F-DF767F8079A2}"/>
          </ac:graphicFrameMkLst>
        </pc:graphicFrameChg>
        <pc:graphicFrameChg chg="del mod">
          <ac:chgData name="coms sakura" userId="3bde462fc7149003" providerId="LiveId" clId="{9EED2EA5-FBEE-4763-A5FD-5B454F7FD4EE}" dt="2024-11-27T03:09:03.970" v="11496" actId="478"/>
          <ac:graphicFrameMkLst>
            <pc:docMk/>
            <pc:sldMk cId="4009738235" sldId="18077"/>
            <ac:graphicFrameMk id="15" creationId="{435887F5-B2D4-5B66-7026-5D3607348932}"/>
          </ac:graphicFrameMkLst>
        </pc:graphicFrameChg>
        <pc:graphicFrameChg chg="del mod">
          <ac:chgData name="coms sakura" userId="3bde462fc7149003" providerId="LiveId" clId="{9EED2EA5-FBEE-4763-A5FD-5B454F7FD4EE}" dt="2024-11-27T03:06:05.818" v="11420" actId="478"/>
          <ac:graphicFrameMkLst>
            <pc:docMk/>
            <pc:sldMk cId="4009738235" sldId="18077"/>
            <ac:graphicFrameMk id="19" creationId="{D6E99B84-8C2A-10E8-055E-AD7149119432}"/>
          </ac:graphicFrameMkLst>
        </pc:graphicFrameChg>
      </pc:sldChg>
      <pc:sldChg chg="addSp delSp modSp add mod ord">
        <pc:chgData name="coms sakura" userId="3bde462fc7149003" providerId="LiveId" clId="{9EED2EA5-FBEE-4763-A5FD-5B454F7FD4EE}" dt="2024-11-27T06:09:44.999" v="16172" actId="20577"/>
        <pc:sldMkLst>
          <pc:docMk/>
          <pc:sldMk cId="2186828514" sldId="18078"/>
        </pc:sldMkLst>
        <pc:spChg chg="mod">
          <ac:chgData name="coms sakura" userId="3bde462fc7149003" providerId="LiveId" clId="{9EED2EA5-FBEE-4763-A5FD-5B454F7FD4EE}" dt="2024-11-27T03:19:54.961" v="12054" actId="207"/>
          <ac:spMkLst>
            <pc:docMk/>
            <pc:sldMk cId="2186828514" sldId="18078"/>
            <ac:spMk id="3" creationId="{BD057C06-E0DD-FEA5-27E8-E364E0E24A4F}"/>
          </ac:spMkLst>
        </pc:spChg>
        <pc:spChg chg="del">
          <ac:chgData name="coms sakura" userId="3bde462fc7149003" providerId="LiveId" clId="{9EED2EA5-FBEE-4763-A5FD-5B454F7FD4EE}" dt="2024-11-27T03:28:01.921" v="12656" actId="478"/>
          <ac:spMkLst>
            <pc:docMk/>
            <pc:sldMk cId="2186828514" sldId="18078"/>
            <ac:spMk id="7" creationId="{3761900E-4E7B-8090-7F4C-38ECAC4D4E64}"/>
          </ac:spMkLst>
        </pc:spChg>
        <pc:spChg chg="del mod">
          <ac:chgData name="coms sakura" userId="3bde462fc7149003" providerId="LiveId" clId="{9EED2EA5-FBEE-4763-A5FD-5B454F7FD4EE}" dt="2024-11-27T03:54:16.033" v="13358" actId="478"/>
          <ac:spMkLst>
            <pc:docMk/>
            <pc:sldMk cId="2186828514" sldId="18078"/>
            <ac:spMk id="11" creationId="{ECA20C7D-15BD-8011-EE08-E933939EBBB2}"/>
          </ac:spMkLst>
        </pc:spChg>
        <pc:spChg chg="add mod">
          <ac:chgData name="coms sakura" userId="3bde462fc7149003" providerId="LiveId" clId="{9EED2EA5-FBEE-4763-A5FD-5B454F7FD4EE}" dt="2024-11-27T03:39:57.358" v="13090" actId="20577"/>
          <ac:spMkLst>
            <pc:docMk/>
            <pc:sldMk cId="2186828514" sldId="18078"/>
            <ac:spMk id="13" creationId="{FBC32D61-6EA3-4785-88AD-26D995FAA150}"/>
          </ac:spMkLst>
        </pc:spChg>
        <pc:spChg chg="add mod">
          <ac:chgData name="coms sakura" userId="3bde462fc7149003" providerId="LiveId" clId="{9EED2EA5-FBEE-4763-A5FD-5B454F7FD4EE}" dt="2024-11-27T03:54:16.524" v="13359"/>
          <ac:spMkLst>
            <pc:docMk/>
            <pc:sldMk cId="2186828514" sldId="18078"/>
            <ac:spMk id="14" creationId="{E5D9C100-1D44-A912-BADB-DB75FEDA83B3}"/>
          </ac:spMkLst>
        </pc:spChg>
        <pc:spChg chg="add mod">
          <ac:chgData name="coms sakura" userId="3bde462fc7149003" providerId="LiveId" clId="{9EED2EA5-FBEE-4763-A5FD-5B454F7FD4EE}" dt="2024-11-27T03:54:16.524" v="13359"/>
          <ac:spMkLst>
            <pc:docMk/>
            <pc:sldMk cId="2186828514" sldId="18078"/>
            <ac:spMk id="15" creationId="{92EEAF01-9094-E465-B5C1-66C9F9781122}"/>
          </ac:spMkLst>
        </pc:spChg>
        <pc:spChg chg="del mod">
          <ac:chgData name="coms sakura" userId="3bde462fc7149003" providerId="LiveId" clId="{9EED2EA5-FBEE-4763-A5FD-5B454F7FD4EE}" dt="2024-11-27T03:54:16.033" v="13358" actId="478"/>
          <ac:spMkLst>
            <pc:docMk/>
            <pc:sldMk cId="2186828514" sldId="18078"/>
            <ac:spMk id="16" creationId="{3EF990FC-98DF-06DA-FBC6-D6D79C5AF282}"/>
          </ac:spMkLst>
        </pc:spChg>
        <pc:spChg chg="del mod">
          <ac:chgData name="coms sakura" userId="3bde462fc7149003" providerId="LiveId" clId="{9EED2EA5-FBEE-4763-A5FD-5B454F7FD4EE}" dt="2024-11-27T03:54:16.033" v="13358" actId="478"/>
          <ac:spMkLst>
            <pc:docMk/>
            <pc:sldMk cId="2186828514" sldId="18078"/>
            <ac:spMk id="17" creationId="{DCBDB533-B4B4-9959-11B3-5894C746EAAA}"/>
          </ac:spMkLst>
        </pc:spChg>
        <pc:spChg chg="add mod">
          <ac:chgData name="coms sakura" userId="3bde462fc7149003" providerId="LiveId" clId="{9EED2EA5-FBEE-4763-A5FD-5B454F7FD4EE}" dt="2024-11-27T03:54:16.524" v="13359"/>
          <ac:spMkLst>
            <pc:docMk/>
            <pc:sldMk cId="2186828514" sldId="18078"/>
            <ac:spMk id="18" creationId="{63D97135-21D9-5EB3-EF43-4DEAB8840B9F}"/>
          </ac:spMkLst>
        </pc:spChg>
        <pc:spChg chg="add mod">
          <ac:chgData name="coms sakura" userId="3bde462fc7149003" providerId="LiveId" clId="{9EED2EA5-FBEE-4763-A5FD-5B454F7FD4EE}" dt="2024-11-27T06:09:44.999" v="16172" actId="20577"/>
          <ac:spMkLst>
            <pc:docMk/>
            <pc:sldMk cId="2186828514" sldId="18078"/>
            <ac:spMk id="19" creationId="{D32BAA27-EDE4-3D27-8EE3-D74C8EE9206E}"/>
          </ac:spMkLst>
        </pc:spChg>
        <pc:graphicFrameChg chg="del mod">
          <ac:chgData name="coms sakura" userId="3bde462fc7149003" providerId="LiveId" clId="{9EED2EA5-FBEE-4763-A5FD-5B454F7FD4EE}" dt="2024-11-27T03:13:31.897" v="11710" actId="478"/>
          <ac:graphicFrameMkLst>
            <pc:docMk/>
            <pc:sldMk cId="2186828514" sldId="18078"/>
            <ac:graphicFrameMk id="2" creationId="{DF38045C-7120-D620-93CB-91FD6B882F66}"/>
          </ac:graphicFrameMkLst>
        </pc:graphicFrameChg>
        <pc:graphicFrameChg chg="add mod">
          <ac:chgData name="coms sakura" userId="3bde462fc7149003" providerId="LiveId" clId="{9EED2EA5-FBEE-4763-A5FD-5B454F7FD4EE}" dt="2024-11-27T03:30:06.752" v="12733" actId="1035"/>
          <ac:graphicFrameMkLst>
            <pc:docMk/>
            <pc:sldMk cId="2186828514" sldId="18078"/>
            <ac:graphicFrameMk id="4" creationId="{F11AECF6-6E18-7170-1EE5-9056C48E23E8}"/>
          </ac:graphicFrameMkLst>
        </pc:graphicFrameChg>
        <pc:graphicFrameChg chg="add mod">
          <ac:chgData name="coms sakura" userId="3bde462fc7149003" providerId="LiveId" clId="{9EED2EA5-FBEE-4763-A5FD-5B454F7FD4EE}" dt="2024-11-27T03:15:35.669" v="11873"/>
          <ac:graphicFrameMkLst>
            <pc:docMk/>
            <pc:sldMk cId="2186828514" sldId="18078"/>
            <ac:graphicFrameMk id="5" creationId="{EDDD4FE9-BE4C-407C-A5B6-9861662E807F}"/>
          </ac:graphicFrameMkLst>
        </pc:graphicFrameChg>
        <pc:graphicFrameChg chg="del mod">
          <ac:chgData name="coms sakura" userId="3bde462fc7149003" providerId="LiveId" clId="{9EED2EA5-FBEE-4763-A5FD-5B454F7FD4EE}" dt="2024-11-27T03:17:51.436" v="11985" actId="478"/>
          <ac:graphicFrameMkLst>
            <pc:docMk/>
            <pc:sldMk cId="2186828514" sldId="18078"/>
            <ac:graphicFrameMk id="6" creationId="{AA7F2B15-3BDA-53C4-F164-B5AAC03588EF}"/>
          </ac:graphicFrameMkLst>
        </pc:graphicFrameChg>
        <pc:graphicFrameChg chg="add mod">
          <ac:chgData name="coms sakura" userId="3bde462fc7149003" providerId="LiveId" clId="{9EED2EA5-FBEE-4763-A5FD-5B454F7FD4EE}" dt="2024-11-27T03:30:06.752" v="12733" actId="1035"/>
          <ac:graphicFrameMkLst>
            <pc:docMk/>
            <pc:sldMk cId="2186828514" sldId="18078"/>
            <ac:graphicFrameMk id="8" creationId="{EDDD4FE9-BE4C-407C-A5B6-9861662E807F}"/>
          </ac:graphicFrameMkLst>
        </pc:graphicFrameChg>
        <pc:graphicFrameChg chg="del">
          <ac:chgData name="coms sakura" userId="3bde462fc7149003" providerId="LiveId" clId="{9EED2EA5-FBEE-4763-A5FD-5B454F7FD4EE}" dt="2024-11-27T03:15:30.184" v="11868" actId="478"/>
          <ac:graphicFrameMkLst>
            <pc:docMk/>
            <pc:sldMk cId="2186828514" sldId="18078"/>
            <ac:graphicFrameMk id="9" creationId="{5D092240-8723-EF58-6969-A1A3D54A1B7D}"/>
          </ac:graphicFrameMkLst>
        </pc:graphicFrameChg>
        <pc:graphicFrameChg chg="add mod">
          <ac:chgData name="coms sakura" userId="3bde462fc7149003" providerId="LiveId" clId="{9EED2EA5-FBEE-4763-A5FD-5B454F7FD4EE}" dt="2024-11-27T03:17:54.899" v="11988"/>
          <ac:graphicFrameMkLst>
            <pc:docMk/>
            <pc:sldMk cId="2186828514" sldId="18078"/>
            <ac:graphicFrameMk id="10" creationId="{39BF26EE-F3C3-4B78-B3EB-648F438DBF30}"/>
          </ac:graphicFrameMkLst>
        </pc:graphicFrameChg>
        <pc:graphicFrameChg chg="add mod">
          <ac:chgData name="coms sakura" userId="3bde462fc7149003" providerId="LiveId" clId="{9EED2EA5-FBEE-4763-A5FD-5B454F7FD4EE}" dt="2024-11-27T03:30:06.752" v="12733" actId="1035"/>
          <ac:graphicFrameMkLst>
            <pc:docMk/>
            <pc:sldMk cId="2186828514" sldId="18078"/>
            <ac:graphicFrameMk id="12" creationId="{39BF26EE-F3C3-4B78-B3EB-648F438DBF30}"/>
          </ac:graphicFrameMkLst>
        </pc:graphicFrameChg>
      </pc:sldChg>
      <pc:sldChg chg="add del">
        <pc:chgData name="coms sakura" userId="3bde462fc7149003" providerId="LiveId" clId="{9EED2EA5-FBEE-4763-A5FD-5B454F7FD4EE}" dt="2024-11-27T05:40:04.779" v="15600" actId="47"/>
        <pc:sldMkLst>
          <pc:docMk/>
          <pc:sldMk cId="3710609032" sldId="18085"/>
        </pc:sldMkLst>
      </pc:sldChg>
      <pc:sldChg chg="add">
        <pc:chgData name="coms sakura" userId="3bde462fc7149003" providerId="LiveId" clId="{9EED2EA5-FBEE-4763-A5FD-5B454F7FD4EE}" dt="2024-11-27T06:24:25.819" v="16409"/>
        <pc:sldMkLst>
          <pc:docMk/>
          <pc:sldMk cId="892064795" sldId="18086"/>
        </pc:sldMkLst>
      </pc:sldChg>
      <pc:sldChg chg="delSp modSp add del mod">
        <pc:chgData name="coms sakura" userId="3bde462fc7149003" providerId="LiveId" clId="{9EED2EA5-FBEE-4763-A5FD-5B454F7FD4EE}" dt="2024-11-27T06:24:09.060" v="16408" actId="2696"/>
        <pc:sldMkLst>
          <pc:docMk/>
          <pc:sldMk cId="3241195117" sldId="18086"/>
        </pc:sldMkLst>
        <pc:spChg chg="mod">
          <ac:chgData name="coms sakura" userId="3bde462fc7149003" providerId="LiveId" clId="{9EED2EA5-FBEE-4763-A5FD-5B454F7FD4EE}" dt="2024-11-27T05:41:31.975" v="15749" actId="1036"/>
          <ac:spMkLst>
            <pc:docMk/>
            <pc:sldMk cId="3241195117" sldId="18086"/>
            <ac:spMk id="4" creationId="{1BE8A974-7AA8-F15A-237D-B6F69F4D496E}"/>
          </ac:spMkLst>
        </pc:spChg>
        <pc:spChg chg="del">
          <ac:chgData name="coms sakura" userId="3bde462fc7149003" providerId="LiveId" clId="{9EED2EA5-FBEE-4763-A5FD-5B454F7FD4EE}" dt="2024-11-27T05:40:48.679" v="15685" actId="478"/>
          <ac:spMkLst>
            <pc:docMk/>
            <pc:sldMk cId="3241195117" sldId="18086"/>
            <ac:spMk id="6" creationId="{8A7B5551-0840-9997-CE0E-97A761D4261F}"/>
          </ac:spMkLst>
        </pc:spChg>
        <pc:cxnChg chg="del">
          <ac:chgData name="coms sakura" userId="3bde462fc7149003" providerId="LiveId" clId="{9EED2EA5-FBEE-4763-A5FD-5B454F7FD4EE}" dt="2024-11-27T05:40:48.679" v="15685" actId="478"/>
          <ac:cxnSpMkLst>
            <pc:docMk/>
            <pc:sldMk cId="3241195117" sldId="18086"/>
            <ac:cxnSpMk id="2" creationId="{80424156-7E5F-172A-0BE6-F833AB1CD53D}"/>
          </ac:cxnSpMkLst>
        </pc:cxnChg>
      </pc:sldChg>
      <pc:sldChg chg="add">
        <pc:chgData name="coms sakura" userId="3bde462fc7149003" providerId="LiveId" clId="{9EED2EA5-FBEE-4763-A5FD-5B454F7FD4EE}" dt="2024-11-27T06:24:25.819" v="16409"/>
        <pc:sldMkLst>
          <pc:docMk/>
          <pc:sldMk cId="2337102888" sldId="18087"/>
        </pc:sldMkLst>
      </pc:sldChg>
      <pc:sldChg chg="add del">
        <pc:chgData name="coms sakura" userId="3bde462fc7149003" providerId="LiveId" clId="{9EED2EA5-FBEE-4763-A5FD-5B454F7FD4EE}" dt="2024-11-27T06:24:09.060" v="16408" actId="2696"/>
        <pc:sldMkLst>
          <pc:docMk/>
          <pc:sldMk cId="3033769738" sldId="18087"/>
        </pc:sldMkLst>
      </pc:sldChg>
      <pc:sldChg chg="modSp add del mod">
        <pc:chgData name="coms sakura" userId="3bde462fc7149003" providerId="LiveId" clId="{9EED2EA5-FBEE-4763-A5FD-5B454F7FD4EE}" dt="2024-11-27T06:20:47.616" v="16391" actId="47"/>
        <pc:sldMkLst>
          <pc:docMk/>
          <pc:sldMk cId="1151459713" sldId="18138"/>
        </pc:sldMkLst>
        <pc:spChg chg="mod">
          <ac:chgData name="coms sakura" userId="3bde462fc7149003" providerId="LiveId" clId="{9EED2EA5-FBEE-4763-A5FD-5B454F7FD4EE}" dt="2024-11-27T06:13:13.377" v="16282" actId="20577"/>
          <ac:spMkLst>
            <pc:docMk/>
            <pc:sldMk cId="1151459713" sldId="18138"/>
            <ac:spMk id="2" creationId="{0A4ED9D2-D0E8-13AB-E0A9-C1D603E98996}"/>
          </ac:spMkLst>
        </pc:spChg>
        <pc:spChg chg="mod">
          <ac:chgData name="coms sakura" userId="3bde462fc7149003" providerId="LiveId" clId="{9EED2EA5-FBEE-4763-A5FD-5B454F7FD4EE}" dt="2024-11-27T06:13:21.051" v="16290" actId="1035"/>
          <ac:spMkLst>
            <pc:docMk/>
            <pc:sldMk cId="1151459713" sldId="18138"/>
            <ac:spMk id="5" creationId="{DB247CDF-4690-980A-22AD-07024A3E144E}"/>
          </ac:spMkLst>
        </pc:spChg>
      </pc:sldChg>
      <pc:sldChg chg="add del">
        <pc:chgData name="coms sakura" userId="3bde462fc7149003" providerId="LiveId" clId="{9EED2EA5-FBEE-4763-A5FD-5B454F7FD4EE}" dt="2024-11-27T05:48:10.081" v="15860"/>
        <pc:sldMkLst>
          <pc:docMk/>
          <pc:sldMk cId="1903785162" sldId="18145"/>
        </pc:sldMkLst>
      </pc:sldChg>
      <pc:sldChg chg="add del">
        <pc:chgData name="coms sakura" userId="3bde462fc7149003" providerId="LiveId" clId="{9EED2EA5-FBEE-4763-A5FD-5B454F7FD4EE}" dt="2024-11-27T06:24:09.060" v="16408" actId="2696"/>
        <pc:sldMkLst>
          <pc:docMk/>
          <pc:sldMk cId="58655852" sldId="18147"/>
        </pc:sldMkLst>
      </pc:sldChg>
      <pc:sldChg chg="add">
        <pc:chgData name="coms sakura" userId="3bde462fc7149003" providerId="LiveId" clId="{9EED2EA5-FBEE-4763-A5FD-5B454F7FD4EE}" dt="2024-11-27T06:24:25.819" v="16409"/>
        <pc:sldMkLst>
          <pc:docMk/>
          <pc:sldMk cId="1257607488" sldId="18147"/>
        </pc:sldMkLst>
      </pc:sldChg>
      <pc:sldChg chg="add">
        <pc:chgData name="coms sakura" userId="3bde462fc7149003" providerId="LiveId" clId="{9EED2EA5-FBEE-4763-A5FD-5B454F7FD4EE}" dt="2024-11-27T06:24:25.819" v="16409"/>
        <pc:sldMkLst>
          <pc:docMk/>
          <pc:sldMk cId="1360087884" sldId="18148"/>
        </pc:sldMkLst>
      </pc:sldChg>
      <pc:sldChg chg="add del">
        <pc:chgData name="coms sakura" userId="3bde462fc7149003" providerId="LiveId" clId="{9EED2EA5-FBEE-4763-A5FD-5B454F7FD4EE}" dt="2024-11-27T06:24:09.060" v="16408" actId="2696"/>
        <pc:sldMkLst>
          <pc:docMk/>
          <pc:sldMk cId="3638927700" sldId="18148"/>
        </pc:sldMkLst>
      </pc:sldChg>
      <pc:sldChg chg="add del">
        <pc:chgData name="coms sakura" userId="3bde462fc7149003" providerId="LiveId" clId="{9EED2EA5-FBEE-4763-A5FD-5B454F7FD4EE}" dt="2024-11-27T05:48:10.081" v="15860"/>
        <pc:sldMkLst>
          <pc:docMk/>
          <pc:sldMk cId="2922442516" sldId="18155"/>
        </pc:sldMkLst>
      </pc:sldChg>
      <pc:sldChg chg="add del">
        <pc:chgData name="coms sakura" userId="3bde462fc7149003" providerId="LiveId" clId="{9EED2EA5-FBEE-4763-A5FD-5B454F7FD4EE}" dt="2024-11-27T05:48:10.081" v="15860"/>
        <pc:sldMkLst>
          <pc:docMk/>
          <pc:sldMk cId="617780206" sldId="18156"/>
        </pc:sldMkLst>
      </pc:sldChg>
      <pc:sldChg chg="modSp add del mod">
        <pc:chgData name="coms sakura" userId="3bde462fc7149003" providerId="LiveId" clId="{9EED2EA5-FBEE-4763-A5FD-5B454F7FD4EE}" dt="2024-11-27T06:53:37.305" v="17845" actId="207"/>
        <pc:sldMkLst>
          <pc:docMk/>
          <pc:sldMk cId="4205674173" sldId="18360"/>
        </pc:sldMkLst>
        <pc:spChg chg="mod">
          <ac:chgData name="coms sakura" userId="3bde462fc7149003" providerId="LiveId" clId="{9EED2EA5-FBEE-4763-A5FD-5B454F7FD4EE}" dt="2024-11-27T06:53:37.305" v="17845" actId="207"/>
          <ac:spMkLst>
            <pc:docMk/>
            <pc:sldMk cId="4205674173" sldId="18360"/>
            <ac:spMk id="11" creationId="{00000000-0000-0000-0000-000000000000}"/>
          </ac:spMkLst>
        </pc:spChg>
      </pc:sldChg>
      <pc:sldChg chg="modSp add del mod">
        <pc:chgData name="coms sakura" userId="3bde462fc7149003" providerId="LiveId" clId="{9EED2EA5-FBEE-4763-A5FD-5B454F7FD4EE}" dt="2024-11-27T06:53:47.400" v="17847" actId="207"/>
        <pc:sldMkLst>
          <pc:docMk/>
          <pc:sldMk cId="349348183" sldId="18361"/>
        </pc:sldMkLst>
        <pc:spChg chg="mod">
          <ac:chgData name="coms sakura" userId="3bde462fc7149003" providerId="LiveId" clId="{9EED2EA5-FBEE-4763-A5FD-5B454F7FD4EE}" dt="2024-11-27T06:53:47.400" v="17847" actId="207"/>
          <ac:spMkLst>
            <pc:docMk/>
            <pc:sldMk cId="349348183" sldId="18361"/>
            <ac:spMk id="11" creationId="{00000000-0000-0000-0000-000000000000}"/>
          </ac:spMkLst>
        </pc:spChg>
      </pc:sldChg>
      <pc:sldChg chg="add ord">
        <pc:chgData name="coms sakura" userId="3bde462fc7149003" providerId="LiveId" clId="{9EED2EA5-FBEE-4763-A5FD-5B454F7FD4EE}" dt="2024-11-27T05:31:26.270" v="15436"/>
        <pc:sldMkLst>
          <pc:docMk/>
          <pc:sldMk cId="3237744154" sldId="18429"/>
        </pc:sldMkLst>
      </pc:sldChg>
      <pc:sldChg chg="addSp delSp modSp new mod">
        <pc:chgData name="coms sakura" userId="3bde462fc7149003" providerId="LiveId" clId="{9EED2EA5-FBEE-4763-A5FD-5B454F7FD4EE}" dt="2024-11-27T06:52:41.029" v="17835" actId="21"/>
        <pc:sldMkLst>
          <pc:docMk/>
          <pc:sldMk cId="409735584" sldId="18430"/>
        </pc:sldMkLst>
        <pc:spChg chg="add mod">
          <ac:chgData name="coms sakura" userId="3bde462fc7149003" providerId="LiveId" clId="{9EED2EA5-FBEE-4763-A5FD-5B454F7FD4EE}" dt="2024-11-27T05:30:38.788" v="15433" actId="404"/>
          <ac:spMkLst>
            <pc:docMk/>
            <pc:sldMk cId="409735584" sldId="18430"/>
            <ac:spMk id="4" creationId="{8C2EEF12-F249-6647-6C01-9305372C1973}"/>
          </ac:spMkLst>
        </pc:spChg>
        <pc:spChg chg="add mod">
          <ac:chgData name="coms sakura" userId="3bde462fc7149003" providerId="LiveId" clId="{9EED2EA5-FBEE-4763-A5FD-5B454F7FD4EE}" dt="2024-11-27T05:23:28.501" v="15411" actId="208"/>
          <ac:spMkLst>
            <pc:docMk/>
            <pc:sldMk cId="409735584" sldId="18430"/>
            <ac:spMk id="5" creationId="{EB6882B7-5112-A745-9EA0-CF41C853EF64}"/>
          </ac:spMkLst>
        </pc:spChg>
        <pc:spChg chg="add mod">
          <ac:chgData name="coms sakura" userId="3bde462fc7149003" providerId="LiveId" clId="{9EED2EA5-FBEE-4763-A5FD-5B454F7FD4EE}" dt="2024-11-27T06:50:14.424" v="17829" actId="1035"/>
          <ac:spMkLst>
            <pc:docMk/>
            <pc:sldMk cId="409735584" sldId="18430"/>
            <ac:spMk id="8" creationId="{BA038DE2-1FAF-A51A-07EA-82402CA2F186}"/>
          </ac:spMkLst>
        </pc:spChg>
        <pc:spChg chg="add del mod">
          <ac:chgData name="coms sakura" userId="3bde462fc7149003" providerId="LiveId" clId="{9EED2EA5-FBEE-4763-A5FD-5B454F7FD4EE}" dt="2024-11-27T06:52:41.029" v="17835" actId="21"/>
          <ac:spMkLst>
            <pc:docMk/>
            <pc:sldMk cId="409735584" sldId="18430"/>
            <ac:spMk id="9" creationId="{2ED04D41-8B75-2797-5FE7-B5C5F14B77C8}"/>
          </ac:spMkLst>
        </pc:spChg>
        <pc:picChg chg="add mod">
          <ac:chgData name="coms sakura" userId="3bde462fc7149003" providerId="LiveId" clId="{9EED2EA5-FBEE-4763-A5FD-5B454F7FD4EE}" dt="2024-11-27T05:22:34.408" v="15406" actId="1036"/>
          <ac:picMkLst>
            <pc:docMk/>
            <pc:sldMk cId="409735584" sldId="18430"/>
            <ac:picMk id="3" creationId="{4CB846D6-E466-A84C-873A-8C468BD1DD82}"/>
          </ac:picMkLst>
        </pc:picChg>
        <pc:picChg chg="add mod modCrop">
          <ac:chgData name="coms sakura" userId="3bde462fc7149003" providerId="LiveId" clId="{9EED2EA5-FBEE-4763-A5FD-5B454F7FD4EE}" dt="2024-11-27T05:30:22.364" v="15431" actId="732"/>
          <ac:picMkLst>
            <pc:docMk/>
            <pc:sldMk cId="409735584" sldId="18430"/>
            <ac:picMk id="7" creationId="{A75A2A2F-26C6-6537-2B1D-8B75C6F3AE01}"/>
          </ac:picMkLst>
        </pc:picChg>
      </pc:sldChg>
      <pc:sldChg chg="modSp add mod ord">
        <pc:chgData name="coms sakura" userId="3bde462fc7149003" providerId="LiveId" clId="{9EED2EA5-FBEE-4763-A5FD-5B454F7FD4EE}" dt="2024-11-27T06:22:29.829" v="16405"/>
        <pc:sldMkLst>
          <pc:docMk/>
          <pc:sldMk cId="886583876" sldId="18431"/>
        </pc:sldMkLst>
        <pc:spChg chg="mod">
          <ac:chgData name="coms sakura" userId="3bde462fc7149003" providerId="LiveId" clId="{9EED2EA5-FBEE-4763-A5FD-5B454F7FD4EE}" dt="2024-11-27T05:32:28.916" v="15484" actId="404"/>
          <ac:spMkLst>
            <pc:docMk/>
            <pc:sldMk cId="886583876" sldId="18431"/>
            <ac:spMk id="3" creationId="{D1DC417A-30C9-9422-A66F-A4FF7316BBD0}"/>
          </ac:spMkLst>
        </pc:spChg>
      </pc:sldChg>
      <pc:sldChg chg="modSp add mod ord">
        <pc:chgData name="coms sakura" userId="3bde462fc7149003" providerId="LiveId" clId="{9EED2EA5-FBEE-4763-A5FD-5B454F7FD4EE}" dt="2024-11-27T06:12:06.777" v="16226"/>
        <pc:sldMkLst>
          <pc:docMk/>
          <pc:sldMk cId="4276576941" sldId="18432"/>
        </pc:sldMkLst>
        <pc:spChg chg="mod">
          <ac:chgData name="coms sakura" userId="3bde462fc7149003" providerId="LiveId" clId="{9EED2EA5-FBEE-4763-A5FD-5B454F7FD4EE}" dt="2024-11-27T05:32:57.110" v="15530" actId="6549"/>
          <ac:spMkLst>
            <pc:docMk/>
            <pc:sldMk cId="4276576941" sldId="18432"/>
            <ac:spMk id="3" creationId="{56237E06-27DE-60F1-3714-094846FC5333}"/>
          </ac:spMkLst>
        </pc:spChg>
      </pc:sldChg>
      <pc:sldChg chg="modSp add mod ord">
        <pc:chgData name="coms sakura" userId="3bde462fc7149003" providerId="LiveId" clId="{9EED2EA5-FBEE-4763-A5FD-5B454F7FD4EE}" dt="2024-11-27T06:22:29.829" v="16405"/>
        <pc:sldMkLst>
          <pc:docMk/>
          <pc:sldMk cId="3382312751" sldId="18433"/>
        </pc:sldMkLst>
        <pc:spChg chg="mod">
          <ac:chgData name="coms sakura" userId="3bde462fc7149003" providerId="LiveId" clId="{9EED2EA5-FBEE-4763-A5FD-5B454F7FD4EE}" dt="2024-11-27T05:33:40.234" v="15588" actId="404"/>
          <ac:spMkLst>
            <pc:docMk/>
            <pc:sldMk cId="3382312751" sldId="18433"/>
            <ac:spMk id="3" creationId="{E9978542-26A0-EE05-5C07-9FDF318CA437}"/>
          </ac:spMkLst>
        </pc:spChg>
      </pc:sldChg>
      <pc:sldChg chg="add">
        <pc:chgData name="coms sakura" userId="3bde462fc7149003" providerId="LiveId" clId="{9EED2EA5-FBEE-4763-A5FD-5B454F7FD4EE}" dt="2024-11-27T06:24:25.819" v="16409"/>
        <pc:sldMkLst>
          <pc:docMk/>
          <pc:sldMk cId="282931891" sldId="18434"/>
        </pc:sldMkLst>
      </pc:sldChg>
      <pc:sldChg chg="add del">
        <pc:chgData name="coms sakura" userId="3bde462fc7149003" providerId="LiveId" clId="{9EED2EA5-FBEE-4763-A5FD-5B454F7FD4EE}" dt="2024-11-27T06:24:09.060" v="16408" actId="2696"/>
        <pc:sldMkLst>
          <pc:docMk/>
          <pc:sldMk cId="2348918319" sldId="18434"/>
        </pc:sldMkLst>
      </pc:sldChg>
      <pc:sldChg chg="add del">
        <pc:chgData name="coms sakura" userId="3bde462fc7149003" providerId="LiveId" clId="{9EED2EA5-FBEE-4763-A5FD-5B454F7FD4EE}" dt="2024-11-27T05:40:08.771" v="15601" actId="47"/>
        <pc:sldMkLst>
          <pc:docMk/>
          <pc:sldMk cId="3113674592" sldId="18437"/>
        </pc:sldMkLst>
      </pc:sldChg>
      <pc:sldChg chg="add del">
        <pc:chgData name="coms sakura" userId="3bde462fc7149003" providerId="LiveId" clId="{9EED2EA5-FBEE-4763-A5FD-5B454F7FD4EE}" dt="2024-11-27T05:39:26.934" v="15599"/>
        <pc:sldMkLst>
          <pc:docMk/>
          <pc:sldMk cId="1770306931" sldId="18438"/>
        </pc:sldMkLst>
      </pc:sldChg>
      <pc:sldChg chg="modSp add del mod">
        <pc:chgData name="coms sakura" userId="3bde462fc7149003" providerId="LiveId" clId="{9EED2EA5-FBEE-4763-A5FD-5B454F7FD4EE}" dt="2024-11-27T06:24:09.060" v="16408" actId="2696"/>
        <pc:sldMkLst>
          <pc:docMk/>
          <pc:sldMk cId="2738470259" sldId="18439"/>
        </pc:sldMkLst>
        <pc:spChg chg="mod">
          <ac:chgData name="coms sakura" userId="3bde462fc7149003" providerId="LiveId" clId="{9EED2EA5-FBEE-4763-A5FD-5B454F7FD4EE}" dt="2024-11-27T05:42:50.788" v="15856" actId="2710"/>
          <ac:spMkLst>
            <pc:docMk/>
            <pc:sldMk cId="2738470259" sldId="18439"/>
            <ac:spMk id="4" creationId="{B041B296-A600-3A00-8FEE-CCF6225336F4}"/>
          </ac:spMkLst>
        </pc:spChg>
      </pc:sldChg>
      <pc:sldChg chg="add">
        <pc:chgData name="coms sakura" userId="3bde462fc7149003" providerId="LiveId" clId="{9EED2EA5-FBEE-4763-A5FD-5B454F7FD4EE}" dt="2024-11-27T06:24:25.819" v="16409"/>
        <pc:sldMkLst>
          <pc:docMk/>
          <pc:sldMk cId="3599329923" sldId="18439"/>
        </pc:sldMkLst>
      </pc:sldChg>
      <pc:sldChg chg="add">
        <pc:chgData name="coms sakura" userId="3bde462fc7149003" providerId="LiveId" clId="{9EED2EA5-FBEE-4763-A5FD-5B454F7FD4EE}" dt="2024-11-27T06:24:25.819" v="16409"/>
        <pc:sldMkLst>
          <pc:docMk/>
          <pc:sldMk cId="1994612348" sldId="18440"/>
        </pc:sldMkLst>
      </pc:sldChg>
      <pc:sldChg chg="add del">
        <pc:chgData name="coms sakura" userId="3bde462fc7149003" providerId="LiveId" clId="{9EED2EA5-FBEE-4763-A5FD-5B454F7FD4EE}" dt="2024-11-27T06:24:09.060" v="16408" actId="2696"/>
        <pc:sldMkLst>
          <pc:docMk/>
          <pc:sldMk cId="4222603048" sldId="18440"/>
        </pc:sldMkLst>
      </pc:sldChg>
      <pc:sldChg chg="add del">
        <pc:chgData name="coms sakura" userId="3bde462fc7149003" providerId="LiveId" clId="{9EED2EA5-FBEE-4763-A5FD-5B454F7FD4EE}" dt="2024-11-27T05:48:10.081" v="15860"/>
        <pc:sldMkLst>
          <pc:docMk/>
          <pc:sldMk cId="1281835093" sldId="18450"/>
        </pc:sldMkLst>
      </pc:sldChg>
      <pc:sldChg chg="addSp delSp modSp new mod">
        <pc:chgData name="coms sakura" userId="3bde462fc7149003" providerId="LiveId" clId="{9EED2EA5-FBEE-4763-A5FD-5B454F7FD4EE}" dt="2024-11-27T06:53:28.846" v="17843" actId="207"/>
        <pc:sldMkLst>
          <pc:docMk/>
          <pc:sldMk cId="2278313629" sldId="18451"/>
        </pc:sldMkLst>
        <pc:spChg chg="add mod">
          <ac:chgData name="coms sakura" userId="3bde462fc7149003" providerId="LiveId" clId="{9EED2EA5-FBEE-4763-A5FD-5B454F7FD4EE}" dt="2024-11-27T06:20:58.474" v="16403" actId="1036"/>
          <ac:spMkLst>
            <pc:docMk/>
            <pc:sldMk cId="2278313629" sldId="18451"/>
            <ac:spMk id="5" creationId="{692BEF9A-5266-F433-95E3-E51B865B8E25}"/>
          </ac:spMkLst>
        </pc:spChg>
        <pc:spChg chg="add mod">
          <ac:chgData name="coms sakura" userId="3bde462fc7149003" providerId="LiveId" clId="{9EED2EA5-FBEE-4763-A5FD-5B454F7FD4EE}" dt="2024-11-27T06:53:28.846" v="17843" actId="207"/>
          <ac:spMkLst>
            <pc:docMk/>
            <pc:sldMk cId="2278313629" sldId="18451"/>
            <ac:spMk id="6" creationId="{2B08521F-6426-A1C5-8193-591ED4296E65}"/>
          </ac:spMkLst>
        </pc:spChg>
        <pc:spChg chg="add mod">
          <ac:chgData name="coms sakura" userId="3bde462fc7149003" providerId="LiveId" clId="{9EED2EA5-FBEE-4763-A5FD-5B454F7FD4EE}" dt="2024-11-27T06:11:30.897" v="16224" actId="20577"/>
          <ac:spMkLst>
            <pc:docMk/>
            <pc:sldMk cId="2278313629" sldId="18451"/>
            <ac:spMk id="7" creationId="{E5B0B4D5-1DB9-70D4-D8B4-E3D9CBE51616}"/>
          </ac:spMkLst>
        </pc:spChg>
        <pc:spChg chg="add del mod">
          <ac:chgData name="coms sakura" userId="3bde462fc7149003" providerId="LiveId" clId="{9EED2EA5-FBEE-4763-A5FD-5B454F7FD4EE}" dt="2024-11-27T06:53:08.812" v="17839" actId="478"/>
          <ac:spMkLst>
            <pc:docMk/>
            <pc:sldMk cId="2278313629" sldId="18451"/>
            <ac:spMk id="9" creationId="{2ED04D41-8B75-2797-5FE7-B5C5F14B77C8}"/>
          </ac:spMkLst>
        </pc:spChg>
        <pc:picChg chg="add del">
          <ac:chgData name="coms sakura" userId="3bde462fc7149003" providerId="LiveId" clId="{9EED2EA5-FBEE-4763-A5FD-5B454F7FD4EE}" dt="2024-11-27T05:58:59.704" v="15863" actId="478"/>
          <ac:picMkLst>
            <pc:docMk/>
            <pc:sldMk cId="2278313629" sldId="18451"/>
            <ac:picMk id="3" creationId="{3FEE6814-D685-21DE-EDE0-49B8D669426B}"/>
          </ac:picMkLst>
        </pc:picChg>
      </pc:sldChg>
      <pc:sldChg chg="modSp add mod">
        <pc:chgData name="coms sakura" userId="3bde462fc7149003" providerId="LiveId" clId="{9EED2EA5-FBEE-4763-A5FD-5B454F7FD4EE}" dt="2024-11-27T06:20:02.032" v="16388" actId="6549"/>
        <pc:sldMkLst>
          <pc:docMk/>
          <pc:sldMk cId="1102843048" sldId="18452"/>
        </pc:sldMkLst>
        <pc:spChg chg="mod">
          <ac:chgData name="coms sakura" userId="3bde462fc7149003" providerId="LiveId" clId="{9EED2EA5-FBEE-4763-A5FD-5B454F7FD4EE}" dt="2024-11-27T06:20:02.032" v="16388" actId="6549"/>
          <ac:spMkLst>
            <pc:docMk/>
            <pc:sldMk cId="1102843048" sldId="18452"/>
            <ac:spMk id="3" creationId="{68DED93B-86DC-7BB8-75B5-D2EE0F3369E9}"/>
          </ac:spMkLst>
        </pc:spChg>
      </pc:sldChg>
      <pc:sldChg chg="addSp delSp modSp new mod">
        <pc:chgData name="coms sakura" userId="3bde462fc7149003" providerId="LiveId" clId="{9EED2EA5-FBEE-4763-A5FD-5B454F7FD4EE}" dt="2024-11-27T06:39:25.891" v="17270" actId="1035"/>
        <pc:sldMkLst>
          <pc:docMk/>
          <pc:sldMk cId="3715070907" sldId="18453"/>
        </pc:sldMkLst>
        <pc:spChg chg="add mod">
          <ac:chgData name="coms sakura" userId="3bde462fc7149003" providerId="LiveId" clId="{9EED2EA5-FBEE-4763-A5FD-5B454F7FD4EE}" dt="2024-11-27T06:39:25.891" v="17270" actId="1035"/>
          <ac:spMkLst>
            <pc:docMk/>
            <pc:sldMk cId="3715070907" sldId="18453"/>
            <ac:spMk id="4" creationId="{E9E9B7BE-097A-E5C1-75B7-84B435DA8DDB}"/>
          </ac:spMkLst>
        </pc:spChg>
        <pc:picChg chg="add del mod">
          <ac:chgData name="coms sakura" userId="3bde462fc7149003" providerId="LiveId" clId="{9EED2EA5-FBEE-4763-A5FD-5B454F7FD4EE}" dt="2024-11-27T06:33:18.417" v="17000" actId="478"/>
          <ac:picMkLst>
            <pc:docMk/>
            <pc:sldMk cId="3715070907" sldId="18453"/>
            <ac:picMk id="3" creationId="{BFF7CD8F-4EFF-FFD2-D7EA-9CDBB1D13D02}"/>
          </ac:picMkLst>
        </pc:picChg>
        <pc:picChg chg="add mod ord">
          <ac:chgData name="coms sakura" userId="3bde462fc7149003" providerId="LiveId" clId="{9EED2EA5-FBEE-4763-A5FD-5B454F7FD4EE}" dt="2024-11-27T06:34:31.144" v="17004" actId="167"/>
          <ac:picMkLst>
            <pc:docMk/>
            <pc:sldMk cId="3715070907" sldId="18453"/>
            <ac:picMk id="6" creationId="{6578A682-F685-5770-4B63-D81AA165C59F}"/>
          </ac:picMkLst>
        </pc:picChg>
      </pc:sldChg>
      <pc:sldChg chg="addSp modSp new mod">
        <pc:chgData name="coms sakura" userId="3bde462fc7149003" providerId="LiveId" clId="{9EED2EA5-FBEE-4763-A5FD-5B454F7FD4EE}" dt="2024-11-27T06:45:37.186" v="17739" actId="1037"/>
        <pc:sldMkLst>
          <pc:docMk/>
          <pc:sldMk cId="3211758379" sldId="18454"/>
        </pc:sldMkLst>
        <pc:spChg chg="add mod">
          <ac:chgData name="coms sakura" userId="3bde462fc7149003" providerId="LiveId" clId="{9EED2EA5-FBEE-4763-A5FD-5B454F7FD4EE}" dt="2024-11-27T06:43:55.347" v="17455" actId="1038"/>
          <ac:spMkLst>
            <pc:docMk/>
            <pc:sldMk cId="3211758379" sldId="18454"/>
            <ac:spMk id="4" creationId="{9D37B718-9142-102C-EBC8-3C5C37CA81DC}"/>
          </ac:spMkLst>
        </pc:spChg>
        <pc:spChg chg="add mod">
          <ac:chgData name="coms sakura" userId="3bde462fc7149003" providerId="LiveId" clId="{9EED2EA5-FBEE-4763-A5FD-5B454F7FD4EE}" dt="2024-11-27T06:45:14.284" v="17686" actId="6549"/>
          <ac:spMkLst>
            <pc:docMk/>
            <pc:sldMk cId="3211758379" sldId="18454"/>
            <ac:spMk id="5" creationId="{32703794-E012-83F8-C305-8352DDABB552}"/>
          </ac:spMkLst>
        </pc:spChg>
        <pc:picChg chg="add mod">
          <ac:chgData name="coms sakura" userId="3bde462fc7149003" providerId="LiveId" clId="{9EED2EA5-FBEE-4763-A5FD-5B454F7FD4EE}" dt="2024-11-27T06:45:35.646" v="17736" actId="1038"/>
          <ac:picMkLst>
            <pc:docMk/>
            <pc:sldMk cId="3211758379" sldId="18454"/>
            <ac:picMk id="2" creationId="{33DC1BDF-91F6-D37C-1B56-33B853A52B44}"/>
          </ac:picMkLst>
        </pc:picChg>
        <pc:picChg chg="add mod">
          <ac:chgData name="coms sakura" userId="3bde462fc7149003" providerId="LiveId" clId="{9EED2EA5-FBEE-4763-A5FD-5B454F7FD4EE}" dt="2024-11-27T06:45:37.186" v="17739" actId="1037"/>
          <ac:picMkLst>
            <pc:docMk/>
            <pc:sldMk cId="3211758379" sldId="18454"/>
            <ac:picMk id="3" creationId="{7B22FC51-4390-C3A5-FCFE-0033D7A571FC}"/>
          </ac:picMkLst>
        </pc:picChg>
      </pc:sldChg>
      <pc:sldMasterChg chg="del delSldLayout">
        <pc:chgData name="coms sakura" userId="3bde462fc7149003" providerId="LiveId" clId="{9EED2EA5-FBEE-4763-A5FD-5B454F7FD4EE}" dt="2024-11-27T06:24:09.060" v="16408" actId="2696"/>
        <pc:sldMasterMkLst>
          <pc:docMk/>
          <pc:sldMasterMk cId="3773121620" sldId="2147483701"/>
        </pc:sldMasterMkLst>
        <pc:sldLayoutChg chg="del">
          <pc:chgData name="coms sakura" userId="3bde462fc7149003" providerId="LiveId" clId="{9EED2EA5-FBEE-4763-A5FD-5B454F7FD4EE}" dt="2024-11-27T06:24:09.060" v="16408" actId="2696"/>
          <pc:sldLayoutMkLst>
            <pc:docMk/>
            <pc:sldMasterMk cId="3773121620" sldId="2147483701"/>
            <pc:sldLayoutMk cId="4180996844" sldId="2147483702"/>
          </pc:sldLayoutMkLst>
        </pc:sldLayoutChg>
        <pc:sldLayoutChg chg="del">
          <pc:chgData name="coms sakura" userId="3bde462fc7149003" providerId="LiveId" clId="{9EED2EA5-FBEE-4763-A5FD-5B454F7FD4EE}" dt="2024-11-27T06:24:09.060" v="16408" actId="2696"/>
          <pc:sldLayoutMkLst>
            <pc:docMk/>
            <pc:sldMasterMk cId="3773121620" sldId="2147483701"/>
            <pc:sldLayoutMk cId="1678937470" sldId="2147483703"/>
          </pc:sldLayoutMkLst>
        </pc:sldLayoutChg>
        <pc:sldLayoutChg chg="del">
          <pc:chgData name="coms sakura" userId="3bde462fc7149003" providerId="LiveId" clId="{9EED2EA5-FBEE-4763-A5FD-5B454F7FD4EE}" dt="2024-11-27T06:24:09.060" v="16408" actId="2696"/>
          <pc:sldLayoutMkLst>
            <pc:docMk/>
            <pc:sldMasterMk cId="3773121620" sldId="2147483701"/>
            <pc:sldLayoutMk cId="3923439442" sldId="2147483704"/>
          </pc:sldLayoutMkLst>
        </pc:sldLayoutChg>
        <pc:sldLayoutChg chg="del">
          <pc:chgData name="coms sakura" userId="3bde462fc7149003" providerId="LiveId" clId="{9EED2EA5-FBEE-4763-A5FD-5B454F7FD4EE}" dt="2024-11-27T06:24:09.060" v="16408" actId="2696"/>
          <pc:sldLayoutMkLst>
            <pc:docMk/>
            <pc:sldMasterMk cId="3773121620" sldId="2147483701"/>
            <pc:sldLayoutMk cId="2717299979" sldId="2147483705"/>
          </pc:sldLayoutMkLst>
        </pc:sldLayoutChg>
        <pc:sldLayoutChg chg="del">
          <pc:chgData name="coms sakura" userId="3bde462fc7149003" providerId="LiveId" clId="{9EED2EA5-FBEE-4763-A5FD-5B454F7FD4EE}" dt="2024-11-27T06:24:09.060" v="16408" actId="2696"/>
          <pc:sldLayoutMkLst>
            <pc:docMk/>
            <pc:sldMasterMk cId="3773121620" sldId="2147483701"/>
            <pc:sldLayoutMk cId="840937330" sldId="2147483706"/>
          </pc:sldLayoutMkLst>
        </pc:sldLayoutChg>
        <pc:sldLayoutChg chg="del">
          <pc:chgData name="coms sakura" userId="3bde462fc7149003" providerId="LiveId" clId="{9EED2EA5-FBEE-4763-A5FD-5B454F7FD4EE}" dt="2024-11-27T06:24:09.060" v="16408" actId="2696"/>
          <pc:sldLayoutMkLst>
            <pc:docMk/>
            <pc:sldMasterMk cId="3773121620" sldId="2147483701"/>
            <pc:sldLayoutMk cId="975476873" sldId="2147483707"/>
          </pc:sldLayoutMkLst>
        </pc:sldLayoutChg>
        <pc:sldLayoutChg chg="del">
          <pc:chgData name="coms sakura" userId="3bde462fc7149003" providerId="LiveId" clId="{9EED2EA5-FBEE-4763-A5FD-5B454F7FD4EE}" dt="2024-11-27T06:24:09.060" v="16408" actId="2696"/>
          <pc:sldLayoutMkLst>
            <pc:docMk/>
            <pc:sldMasterMk cId="3773121620" sldId="2147483701"/>
            <pc:sldLayoutMk cId="2040132661" sldId="2147483708"/>
          </pc:sldLayoutMkLst>
        </pc:sldLayoutChg>
        <pc:sldLayoutChg chg="del">
          <pc:chgData name="coms sakura" userId="3bde462fc7149003" providerId="LiveId" clId="{9EED2EA5-FBEE-4763-A5FD-5B454F7FD4EE}" dt="2024-11-27T06:24:09.060" v="16408" actId="2696"/>
          <pc:sldLayoutMkLst>
            <pc:docMk/>
            <pc:sldMasterMk cId="3773121620" sldId="2147483701"/>
            <pc:sldLayoutMk cId="4243568463" sldId="2147483709"/>
          </pc:sldLayoutMkLst>
        </pc:sldLayoutChg>
        <pc:sldLayoutChg chg="del">
          <pc:chgData name="coms sakura" userId="3bde462fc7149003" providerId="LiveId" clId="{9EED2EA5-FBEE-4763-A5FD-5B454F7FD4EE}" dt="2024-11-27T06:24:09.060" v="16408" actId="2696"/>
          <pc:sldLayoutMkLst>
            <pc:docMk/>
            <pc:sldMasterMk cId="3773121620" sldId="2147483701"/>
            <pc:sldLayoutMk cId="3592948934" sldId="2147483710"/>
          </pc:sldLayoutMkLst>
        </pc:sldLayoutChg>
        <pc:sldLayoutChg chg="del">
          <pc:chgData name="coms sakura" userId="3bde462fc7149003" providerId="LiveId" clId="{9EED2EA5-FBEE-4763-A5FD-5B454F7FD4EE}" dt="2024-11-27T06:24:09.060" v="16408" actId="2696"/>
          <pc:sldLayoutMkLst>
            <pc:docMk/>
            <pc:sldMasterMk cId="3773121620" sldId="2147483701"/>
            <pc:sldLayoutMk cId="1097373093" sldId="2147483711"/>
          </pc:sldLayoutMkLst>
        </pc:sldLayoutChg>
        <pc:sldLayoutChg chg="del">
          <pc:chgData name="coms sakura" userId="3bde462fc7149003" providerId="LiveId" clId="{9EED2EA5-FBEE-4763-A5FD-5B454F7FD4EE}" dt="2024-11-27T06:24:09.060" v="16408" actId="2696"/>
          <pc:sldLayoutMkLst>
            <pc:docMk/>
            <pc:sldMasterMk cId="3773121620" sldId="2147483701"/>
            <pc:sldLayoutMk cId="1777872083" sldId="2147483712"/>
          </pc:sldLayoutMkLst>
        </pc:sldLayoutChg>
      </pc:sldMasterChg>
    </pc:docChg>
  </pc:docChgLst>
  <pc:docChgLst>
    <pc:chgData name="coms sakura" userId="3bde462fc7149003" providerId="LiveId" clId="{97639DC3-90DB-4926-AC77-23D90C75E0C3}"/>
    <pc:docChg chg="addSld delSld modSld delMainMaster">
      <pc:chgData name="coms sakura" userId="3bde462fc7149003" providerId="LiveId" clId="{97639DC3-90DB-4926-AC77-23D90C75E0C3}" dt="2024-12-01T03:24:58.162" v="6" actId="47"/>
      <pc:docMkLst>
        <pc:docMk/>
      </pc:docMkLst>
      <pc:sldChg chg="del">
        <pc:chgData name="coms sakura" userId="3bde462fc7149003" providerId="LiveId" clId="{97639DC3-90DB-4926-AC77-23D90C75E0C3}" dt="2024-12-01T03:24:40.432" v="5" actId="47"/>
        <pc:sldMkLst>
          <pc:docMk/>
          <pc:sldMk cId="30445980" sldId="17829"/>
        </pc:sldMkLst>
      </pc:sldChg>
      <pc:sldChg chg="del">
        <pc:chgData name="coms sakura" userId="3bde462fc7149003" providerId="LiveId" clId="{97639DC3-90DB-4926-AC77-23D90C75E0C3}" dt="2024-12-01T03:24:32.644" v="3" actId="47"/>
        <pc:sldMkLst>
          <pc:docMk/>
          <pc:sldMk cId="21730327" sldId="18038"/>
        </pc:sldMkLst>
      </pc:sldChg>
      <pc:sldChg chg="del">
        <pc:chgData name="coms sakura" userId="3bde462fc7149003" providerId="LiveId" clId="{97639DC3-90DB-4926-AC77-23D90C75E0C3}" dt="2024-12-01T03:24:58.162" v="6" actId="47"/>
        <pc:sldMkLst>
          <pc:docMk/>
          <pc:sldMk cId="1148852382" sldId="18045"/>
        </pc:sldMkLst>
      </pc:sldChg>
      <pc:sldChg chg="del">
        <pc:chgData name="coms sakura" userId="3bde462fc7149003" providerId="LiveId" clId="{97639DC3-90DB-4926-AC77-23D90C75E0C3}" dt="2024-12-01T03:24:58.162" v="6" actId="47"/>
        <pc:sldMkLst>
          <pc:docMk/>
          <pc:sldMk cId="3132273526" sldId="18046"/>
        </pc:sldMkLst>
      </pc:sldChg>
      <pc:sldChg chg="del">
        <pc:chgData name="coms sakura" userId="3bde462fc7149003" providerId="LiveId" clId="{97639DC3-90DB-4926-AC77-23D90C75E0C3}" dt="2024-12-01T03:24:27.269" v="2" actId="47"/>
        <pc:sldMkLst>
          <pc:docMk/>
          <pc:sldMk cId="3584248796" sldId="18052"/>
        </pc:sldMkLst>
      </pc:sldChg>
      <pc:sldChg chg="del">
        <pc:chgData name="coms sakura" userId="3bde462fc7149003" providerId="LiveId" clId="{97639DC3-90DB-4926-AC77-23D90C75E0C3}" dt="2024-12-01T03:24:58.162" v="6" actId="47"/>
        <pc:sldMkLst>
          <pc:docMk/>
          <pc:sldMk cId="2958672531" sldId="18066"/>
        </pc:sldMkLst>
      </pc:sldChg>
      <pc:sldChg chg="del">
        <pc:chgData name="coms sakura" userId="3bde462fc7149003" providerId="LiveId" clId="{97639DC3-90DB-4926-AC77-23D90C75E0C3}" dt="2024-12-01T03:24:36.364" v="4" actId="47"/>
        <pc:sldMkLst>
          <pc:docMk/>
          <pc:sldMk cId="3653263650" sldId="18067"/>
        </pc:sldMkLst>
      </pc:sldChg>
      <pc:sldChg chg="del">
        <pc:chgData name="coms sakura" userId="3bde462fc7149003" providerId="LiveId" clId="{97639DC3-90DB-4926-AC77-23D90C75E0C3}" dt="2024-12-01T03:24:36.364" v="4" actId="47"/>
        <pc:sldMkLst>
          <pc:docMk/>
          <pc:sldMk cId="2187560951" sldId="18068"/>
        </pc:sldMkLst>
      </pc:sldChg>
      <pc:sldChg chg="del">
        <pc:chgData name="coms sakura" userId="3bde462fc7149003" providerId="LiveId" clId="{97639DC3-90DB-4926-AC77-23D90C75E0C3}" dt="2024-12-01T03:24:36.364" v="4" actId="47"/>
        <pc:sldMkLst>
          <pc:docMk/>
          <pc:sldMk cId="3623643991" sldId="18069"/>
        </pc:sldMkLst>
      </pc:sldChg>
      <pc:sldChg chg="del">
        <pc:chgData name="coms sakura" userId="3bde462fc7149003" providerId="LiveId" clId="{97639DC3-90DB-4926-AC77-23D90C75E0C3}" dt="2024-12-01T03:24:36.364" v="4" actId="47"/>
        <pc:sldMkLst>
          <pc:docMk/>
          <pc:sldMk cId="1008365561" sldId="18070"/>
        </pc:sldMkLst>
      </pc:sldChg>
      <pc:sldChg chg="del">
        <pc:chgData name="coms sakura" userId="3bde462fc7149003" providerId="LiveId" clId="{97639DC3-90DB-4926-AC77-23D90C75E0C3}" dt="2024-12-01T03:24:40.432" v="5" actId="47"/>
        <pc:sldMkLst>
          <pc:docMk/>
          <pc:sldMk cId="2285924601" sldId="18071"/>
        </pc:sldMkLst>
      </pc:sldChg>
      <pc:sldChg chg="del">
        <pc:chgData name="coms sakura" userId="3bde462fc7149003" providerId="LiveId" clId="{97639DC3-90DB-4926-AC77-23D90C75E0C3}" dt="2024-12-01T03:24:32.644" v="3" actId="47"/>
        <pc:sldMkLst>
          <pc:docMk/>
          <pc:sldMk cId="3412235390" sldId="18072"/>
        </pc:sldMkLst>
      </pc:sldChg>
      <pc:sldChg chg="del">
        <pc:chgData name="coms sakura" userId="3bde462fc7149003" providerId="LiveId" clId="{97639DC3-90DB-4926-AC77-23D90C75E0C3}" dt="2024-12-01T03:24:32.644" v="3" actId="47"/>
        <pc:sldMkLst>
          <pc:docMk/>
          <pc:sldMk cId="1849543404" sldId="18073"/>
        </pc:sldMkLst>
      </pc:sldChg>
      <pc:sldChg chg="del">
        <pc:chgData name="coms sakura" userId="3bde462fc7149003" providerId="LiveId" clId="{97639DC3-90DB-4926-AC77-23D90C75E0C3}" dt="2024-12-01T03:24:32.644" v="3" actId="47"/>
        <pc:sldMkLst>
          <pc:docMk/>
          <pc:sldMk cId="3220874336" sldId="18074"/>
        </pc:sldMkLst>
      </pc:sldChg>
      <pc:sldChg chg="del">
        <pc:chgData name="coms sakura" userId="3bde462fc7149003" providerId="LiveId" clId="{97639DC3-90DB-4926-AC77-23D90C75E0C3}" dt="2024-12-01T03:24:36.364" v="4" actId="47"/>
        <pc:sldMkLst>
          <pc:docMk/>
          <pc:sldMk cId="4009738235" sldId="18077"/>
        </pc:sldMkLst>
      </pc:sldChg>
      <pc:sldChg chg="del">
        <pc:chgData name="coms sakura" userId="3bde462fc7149003" providerId="LiveId" clId="{97639DC3-90DB-4926-AC77-23D90C75E0C3}" dt="2024-12-01T03:24:40.432" v="5" actId="47"/>
        <pc:sldMkLst>
          <pc:docMk/>
          <pc:sldMk cId="2186828514" sldId="18078"/>
        </pc:sldMkLst>
      </pc:sldChg>
      <pc:sldChg chg="add">
        <pc:chgData name="coms sakura" userId="3bde462fc7149003" providerId="LiveId" clId="{97639DC3-90DB-4926-AC77-23D90C75E0C3}" dt="2024-12-01T03:24:03.960" v="0"/>
        <pc:sldMkLst>
          <pc:docMk/>
          <pc:sldMk cId="1257607488" sldId="18147"/>
        </pc:sldMkLst>
      </pc:sldChg>
      <pc:sldChg chg="del">
        <pc:chgData name="coms sakura" userId="3bde462fc7149003" providerId="LiveId" clId="{97639DC3-90DB-4926-AC77-23D90C75E0C3}" dt="2024-12-01T03:24:40.432" v="5" actId="47"/>
        <pc:sldMkLst>
          <pc:docMk/>
          <pc:sldMk cId="4205674173" sldId="18360"/>
        </pc:sldMkLst>
      </pc:sldChg>
      <pc:sldChg chg="del">
        <pc:chgData name="coms sakura" userId="3bde462fc7149003" providerId="LiveId" clId="{97639DC3-90DB-4926-AC77-23D90C75E0C3}" dt="2024-12-01T03:24:32.644" v="3" actId="47"/>
        <pc:sldMkLst>
          <pc:docMk/>
          <pc:sldMk cId="409735584" sldId="18430"/>
        </pc:sldMkLst>
      </pc:sldChg>
      <pc:sldChg chg="del">
        <pc:chgData name="coms sakura" userId="3bde462fc7149003" providerId="LiveId" clId="{97639DC3-90DB-4926-AC77-23D90C75E0C3}" dt="2024-12-01T03:24:40.432" v="5" actId="47"/>
        <pc:sldMkLst>
          <pc:docMk/>
          <pc:sldMk cId="2278313629" sldId="18451"/>
        </pc:sldMkLst>
      </pc:sldChg>
      <pc:sldChg chg="add">
        <pc:chgData name="coms sakura" userId="3bde462fc7149003" providerId="LiveId" clId="{97639DC3-90DB-4926-AC77-23D90C75E0C3}" dt="2024-12-01T03:24:03.960" v="0"/>
        <pc:sldMkLst>
          <pc:docMk/>
          <pc:sldMk cId="3050377889" sldId="18459"/>
        </pc:sldMkLst>
      </pc:sldChg>
      <pc:sldChg chg="add">
        <pc:chgData name="coms sakura" userId="3bde462fc7149003" providerId="LiveId" clId="{97639DC3-90DB-4926-AC77-23D90C75E0C3}" dt="2024-12-01T03:24:17.913" v="1"/>
        <pc:sldMkLst>
          <pc:docMk/>
          <pc:sldMk cId="1771008580" sldId="18460"/>
        </pc:sldMkLst>
      </pc:sldChg>
      <pc:sldMasterChg chg="del delSldLayout">
        <pc:chgData name="coms sakura" userId="3bde462fc7149003" providerId="LiveId" clId="{97639DC3-90DB-4926-AC77-23D90C75E0C3}" dt="2024-12-01T03:24:40.432" v="5" actId="47"/>
        <pc:sldMasterMkLst>
          <pc:docMk/>
          <pc:sldMasterMk cId="2589911126" sldId="2147483713"/>
        </pc:sldMasterMkLst>
        <pc:sldLayoutChg chg="del">
          <pc:chgData name="coms sakura" userId="3bde462fc7149003" providerId="LiveId" clId="{97639DC3-90DB-4926-AC77-23D90C75E0C3}" dt="2024-12-01T03:24:40.432" v="5" actId="47"/>
          <pc:sldLayoutMkLst>
            <pc:docMk/>
            <pc:sldMasterMk cId="2589911126" sldId="2147483713"/>
            <pc:sldLayoutMk cId="864657619" sldId="2147483714"/>
          </pc:sldLayoutMkLst>
        </pc:sldLayoutChg>
        <pc:sldLayoutChg chg="del">
          <pc:chgData name="coms sakura" userId="3bde462fc7149003" providerId="LiveId" clId="{97639DC3-90DB-4926-AC77-23D90C75E0C3}" dt="2024-12-01T03:24:40.432" v="5" actId="47"/>
          <pc:sldLayoutMkLst>
            <pc:docMk/>
            <pc:sldMasterMk cId="2589911126" sldId="2147483713"/>
            <pc:sldLayoutMk cId="1924708849" sldId="2147483715"/>
          </pc:sldLayoutMkLst>
        </pc:sldLayoutChg>
        <pc:sldLayoutChg chg="del">
          <pc:chgData name="coms sakura" userId="3bde462fc7149003" providerId="LiveId" clId="{97639DC3-90DB-4926-AC77-23D90C75E0C3}" dt="2024-12-01T03:24:40.432" v="5" actId="47"/>
          <pc:sldLayoutMkLst>
            <pc:docMk/>
            <pc:sldMasterMk cId="2589911126" sldId="2147483713"/>
            <pc:sldLayoutMk cId="742042635" sldId="2147483716"/>
          </pc:sldLayoutMkLst>
        </pc:sldLayoutChg>
        <pc:sldLayoutChg chg="del">
          <pc:chgData name="coms sakura" userId="3bde462fc7149003" providerId="LiveId" clId="{97639DC3-90DB-4926-AC77-23D90C75E0C3}" dt="2024-12-01T03:24:40.432" v="5" actId="47"/>
          <pc:sldLayoutMkLst>
            <pc:docMk/>
            <pc:sldMasterMk cId="2589911126" sldId="2147483713"/>
            <pc:sldLayoutMk cId="1216842391" sldId="2147483717"/>
          </pc:sldLayoutMkLst>
        </pc:sldLayoutChg>
        <pc:sldLayoutChg chg="del">
          <pc:chgData name="coms sakura" userId="3bde462fc7149003" providerId="LiveId" clId="{97639DC3-90DB-4926-AC77-23D90C75E0C3}" dt="2024-12-01T03:24:40.432" v="5" actId="47"/>
          <pc:sldLayoutMkLst>
            <pc:docMk/>
            <pc:sldMasterMk cId="2589911126" sldId="2147483713"/>
            <pc:sldLayoutMk cId="2432063076" sldId="2147483718"/>
          </pc:sldLayoutMkLst>
        </pc:sldLayoutChg>
        <pc:sldLayoutChg chg="del">
          <pc:chgData name="coms sakura" userId="3bde462fc7149003" providerId="LiveId" clId="{97639DC3-90DB-4926-AC77-23D90C75E0C3}" dt="2024-12-01T03:24:40.432" v="5" actId="47"/>
          <pc:sldLayoutMkLst>
            <pc:docMk/>
            <pc:sldMasterMk cId="2589911126" sldId="2147483713"/>
            <pc:sldLayoutMk cId="1196369403" sldId="2147483719"/>
          </pc:sldLayoutMkLst>
        </pc:sldLayoutChg>
        <pc:sldLayoutChg chg="del">
          <pc:chgData name="coms sakura" userId="3bde462fc7149003" providerId="LiveId" clId="{97639DC3-90DB-4926-AC77-23D90C75E0C3}" dt="2024-12-01T03:24:40.432" v="5" actId="47"/>
          <pc:sldLayoutMkLst>
            <pc:docMk/>
            <pc:sldMasterMk cId="2589911126" sldId="2147483713"/>
            <pc:sldLayoutMk cId="2297826899" sldId="2147483720"/>
          </pc:sldLayoutMkLst>
        </pc:sldLayoutChg>
        <pc:sldLayoutChg chg="del">
          <pc:chgData name="coms sakura" userId="3bde462fc7149003" providerId="LiveId" clId="{97639DC3-90DB-4926-AC77-23D90C75E0C3}" dt="2024-12-01T03:24:40.432" v="5" actId="47"/>
          <pc:sldLayoutMkLst>
            <pc:docMk/>
            <pc:sldMasterMk cId="2589911126" sldId="2147483713"/>
            <pc:sldLayoutMk cId="3753747192" sldId="2147483721"/>
          </pc:sldLayoutMkLst>
        </pc:sldLayoutChg>
        <pc:sldLayoutChg chg="del">
          <pc:chgData name="coms sakura" userId="3bde462fc7149003" providerId="LiveId" clId="{97639DC3-90DB-4926-AC77-23D90C75E0C3}" dt="2024-12-01T03:24:40.432" v="5" actId="47"/>
          <pc:sldLayoutMkLst>
            <pc:docMk/>
            <pc:sldMasterMk cId="2589911126" sldId="2147483713"/>
            <pc:sldLayoutMk cId="3001242458" sldId="2147483722"/>
          </pc:sldLayoutMkLst>
        </pc:sldLayoutChg>
      </pc:sldMasterChg>
      <pc:sldMasterChg chg="del delSldLayout">
        <pc:chgData name="coms sakura" userId="3bde462fc7149003" providerId="LiveId" clId="{97639DC3-90DB-4926-AC77-23D90C75E0C3}" dt="2024-12-01T03:24:40.432" v="5" actId="47"/>
        <pc:sldMasterMkLst>
          <pc:docMk/>
          <pc:sldMasterMk cId="3621034474" sldId="2147483723"/>
        </pc:sldMasterMkLst>
        <pc:sldLayoutChg chg="del">
          <pc:chgData name="coms sakura" userId="3bde462fc7149003" providerId="LiveId" clId="{97639DC3-90DB-4926-AC77-23D90C75E0C3}" dt="2024-12-01T03:24:40.432" v="5" actId="47"/>
          <pc:sldLayoutMkLst>
            <pc:docMk/>
            <pc:sldMasterMk cId="3621034474" sldId="2147483723"/>
            <pc:sldLayoutMk cId="373357078" sldId="2147483724"/>
          </pc:sldLayoutMkLst>
        </pc:sldLayoutChg>
        <pc:sldLayoutChg chg="del">
          <pc:chgData name="coms sakura" userId="3bde462fc7149003" providerId="LiveId" clId="{97639DC3-90DB-4926-AC77-23D90C75E0C3}" dt="2024-12-01T03:24:40.432" v="5" actId="47"/>
          <pc:sldLayoutMkLst>
            <pc:docMk/>
            <pc:sldMasterMk cId="3621034474" sldId="2147483723"/>
            <pc:sldLayoutMk cId="725306423" sldId="2147483725"/>
          </pc:sldLayoutMkLst>
        </pc:sldLayoutChg>
        <pc:sldLayoutChg chg="del">
          <pc:chgData name="coms sakura" userId="3bde462fc7149003" providerId="LiveId" clId="{97639DC3-90DB-4926-AC77-23D90C75E0C3}" dt="2024-12-01T03:24:40.432" v="5" actId="47"/>
          <pc:sldLayoutMkLst>
            <pc:docMk/>
            <pc:sldMasterMk cId="3621034474" sldId="2147483723"/>
            <pc:sldLayoutMk cId="2698871960" sldId="2147483726"/>
          </pc:sldLayoutMkLst>
        </pc:sldLayoutChg>
        <pc:sldLayoutChg chg="del">
          <pc:chgData name="coms sakura" userId="3bde462fc7149003" providerId="LiveId" clId="{97639DC3-90DB-4926-AC77-23D90C75E0C3}" dt="2024-12-01T03:24:40.432" v="5" actId="47"/>
          <pc:sldLayoutMkLst>
            <pc:docMk/>
            <pc:sldMasterMk cId="3621034474" sldId="2147483723"/>
            <pc:sldLayoutMk cId="3025621328" sldId="2147483727"/>
          </pc:sldLayoutMkLst>
        </pc:sldLayoutChg>
        <pc:sldLayoutChg chg="del">
          <pc:chgData name="coms sakura" userId="3bde462fc7149003" providerId="LiveId" clId="{97639DC3-90DB-4926-AC77-23D90C75E0C3}" dt="2024-12-01T03:24:40.432" v="5" actId="47"/>
          <pc:sldLayoutMkLst>
            <pc:docMk/>
            <pc:sldMasterMk cId="3621034474" sldId="2147483723"/>
            <pc:sldLayoutMk cId="3313387413" sldId="2147483728"/>
          </pc:sldLayoutMkLst>
        </pc:sldLayoutChg>
        <pc:sldLayoutChg chg="del">
          <pc:chgData name="coms sakura" userId="3bde462fc7149003" providerId="LiveId" clId="{97639DC3-90DB-4926-AC77-23D90C75E0C3}" dt="2024-12-01T03:24:40.432" v="5" actId="47"/>
          <pc:sldLayoutMkLst>
            <pc:docMk/>
            <pc:sldMasterMk cId="3621034474" sldId="2147483723"/>
            <pc:sldLayoutMk cId="3040903978" sldId="2147483729"/>
          </pc:sldLayoutMkLst>
        </pc:sldLayoutChg>
        <pc:sldLayoutChg chg="del">
          <pc:chgData name="coms sakura" userId="3bde462fc7149003" providerId="LiveId" clId="{97639DC3-90DB-4926-AC77-23D90C75E0C3}" dt="2024-12-01T03:24:40.432" v="5" actId="47"/>
          <pc:sldLayoutMkLst>
            <pc:docMk/>
            <pc:sldMasterMk cId="3621034474" sldId="2147483723"/>
            <pc:sldLayoutMk cId="2955837545" sldId="2147483730"/>
          </pc:sldLayoutMkLst>
        </pc:sldLayoutChg>
        <pc:sldLayoutChg chg="del">
          <pc:chgData name="coms sakura" userId="3bde462fc7149003" providerId="LiveId" clId="{97639DC3-90DB-4926-AC77-23D90C75E0C3}" dt="2024-12-01T03:24:40.432" v="5" actId="47"/>
          <pc:sldLayoutMkLst>
            <pc:docMk/>
            <pc:sldMasterMk cId="3621034474" sldId="2147483723"/>
            <pc:sldLayoutMk cId="1310759269" sldId="2147483731"/>
          </pc:sldLayoutMkLst>
        </pc:sldLayoutChg>
        <pc:sldLayoutChg chg="del">
          <pc:chgData name="coms sakura" userId="3bde462fc7149003" providerId="LiveId" clId="{97639DC3-90DB-4926-AC77-23D90C75E0C3}" dt="2024-12-01T03:24:40.432" v="5" actId="47"/>
          <pc:sldLayoutMkLst>
            <pc:docMk/>
            <pc:sldMasterMk cId="3621034474" sldId="2147483723"/>
            <pc:sldLayoutMk cId="4157814317" sldId="2147483732"/>
          </pc:sldLayoutMkLst>
        </pc:sldLayoutChg>
        <pc:sldLayoutChg chg="del">
          <pc:chgData name="coms sakura" userId="3bde462fc7149003" providerId="LiveId" clId="{97639DC3-90DB-4926-AC77-23D90C75E0C3}" dt="2024-12-01T03:24:40.432" v="5" actId="47"/>
          <pc:sldLayoutMkLst>
            <pc:docMk/>
            <pc:sldMasterMk cId="3621034474" sldId="2147483723"/>
            <pc:sldLayoutMk cId="3114657879" sldId="2147483733"/>
          </pc:sldLayoutMkLst>
        </pc:sldLayoutChg>
        <pc:sldLayoutChg chg="del">
          <pc:chgData name="coms sakura" userId="3bde462fc7149003" providerId="LiveId" clId="{97639DC3-90DB-4926-AC77-23D90C75E0C3}" dt="2024-12-01T03:24:40.432" v="5" actId="47"/>
          <pc:sldLayoutMkLst>
            <pc:docMk/>
            <pc:sldMasterMk cId="3621034474" sldId="2147483723"/>
            <pc:sldLayoutMk cId="715753684" sldId="2147483734"/>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2"/>
            <a:ext cx="2919412" cy="495300"/>
          </a:xfrm>
          <a:prstGeom prst="rect">
            <a:avLst/>
          </a:prstGeom>
        </p:spPr>
        <p:txBody>
          <a:bodyPr vert="horz" lIns="91440" tIns="45720" rIns="91440" bIns="45720" rtlCol="0"/>
          <a:lstStyle>
            <a:lvl1pPr algn="r">
              <a:defRPr sz="1200"/>
            </a:lvl1pPr>
          </a:lstStyle>
          <a:p>
            <a:fld id="{511D1538-05DE-4D35-9A08-5D2047C19956}" type="datetimeFigureOut">
              <a:rPr kumimoji="1" lang="ja-JP" altLang="en-US" smtClean="0"/>
              <a:t>2025/5/8</a:t>
            </a:fld>
            <a:endParaRPr kumimoji="1" lang="ja-JP" altLang="en-US"/>
          </a:p>
        </p:txBody>
      </p:sp>
      <p:sp>
        <p:nvSpPr>
          <p:cNvPr id="4" name="フッター プレースホルダー 3"/>
          <p:cNvSpPr>
            <a:spLocks noGrp="1"/>
          </p:cNvSpPr>
          <p:nvPr>
            <p:ph type="ftr" sz="quarter" idx="2"/>
          </p:nvPr>
        </p:nvSpPr>
        <p:spPr>
          <a:xfrm>
            <a:off x="3" y="9371015"/>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5"/>
            <a:ext cx="2919412" cy="495300"/>
          </a:xfrm>
          <a:prstGeom prst="rect">
            <a:avLst/>
          </a:prstGeom>
        </p:spPr>
        <p:txBody>
          <a:bodyPr vert="horz" lIns="91440" tIns="45720" rIns="91440" bIns="45720" rtlCol="0" anchor="b"/>
          <a:lstStyle>
            <a:lvl1pPr algn="r">
              <a:defRPr sz="1200"/>
            </a:lvl1pPr>
          </a:lstStyle>
          <a:p>
            <a:fld id="{6474CEBB-2C98-49F1-AED2-BFD934E454CB}" type="slidenum">
              <a:rPr kumimoji="1" lang="ja-JP" altLang="en-US" smtClean="0"/>
              <a:t>‹#›</a:t>
            </a:fld>
            <a:endParaRPr kumimoji="1" lang="ja-JP" altLang="en-US"/>
          </a:p>
        </p:txBody>
      </p:sp>
    </p:spTree>
    <p:extLst>
      <p:ext uri="{BB962C8B-B14F-4D97-AF65-F5344CB8AC3E}">
        <p14:creationId xmlns:p14="http://schemas.microsoft.com/office/powerpoint/2010/main" val="16973521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3"/>
            <a:ext cx="2918831" cy="495029"/>
          </a:xfrm>
          <a:prstGeom prst="rect">
            <a:avLst/>
          </a:prstGeom>
        </p:spPr>
        <p:txBody>
          <a:bodyPr vert="horz" lIns="90656" tIns="45328" rIns="90656" bIns="45328" rtlCol="0"/>
          <a:lstStyle>
            <a:lvl1pPr algn="l">
              <a:defRPr sz="1100"/>
            </a:lvl1pPr>
          </a:lstStyle>
          <a:p>
            <a:endParaRPr kumimoji="1" lang="ja-JP" altLang="en-US"/>
          </a:p>
        </p:txBody>
      </p:sp>
      <p:sp>
        <p:nvSpPr>
          <p:cNvPr id="3" name="日付プレースホルダー 2"/>
          <p:cNvSpPr>
            <a:spLocks noGrp="1"/>
          </p:cNvSpPr>
          <p:nvPr>
            <p:ph type="dt" idx="1"/>
          </p:nvPr>
        </p:nvSpPr>
        <p:spPr>
          <a:xfrm>
            <a:off x="3815378" y="3"/>
            <a:ext cx="2918831" cy="495029"/>
          </a:xfrm>
          <a:prstGeom prst="rect">
            <a:avLst/>
          </a:prstGeom>
        </p:spPr>
        <p:txBody>
          <a:bodyPr vert="horz" lIns="90656" tIns="45328" rIns="90656" bIns="45328" rtlCol="0"/>
          <a:lstStyle>
            <a:lvl1pPr algn="r">
              <a:defRPr sz="1100"/>
            </a:lvl1pPr>
          </a:lstStyle>
          <a:p>
            <a:fld id="{642D17A2-37A9-4AE1-B99A-A8291F50380D}" type="datetimeFigureOut">
              <a:rPr kumimoji="1" lang="ja-JP" altLang="en-US" smtClean="0"/>
              <a:t>2025/5/8</a:t>
            </a:fld>
            <a:endParaRPr kumimoji="1" lang="ja-JP" altLang="en-US"/>
          </a:p>
        </p:txBody>
      </p:sp>
      <p:sp>
        <p:nvSpPr>
          <p:cNvPr id="4" name="スライド イメージ プレースホルダー 3"/>
          <p:cNvSpPr>
            <a:spLocks noGrp="1" noRot="1" noChangeAspect="1"/>
          </p:cNvSpPr>
          <p:nvPr>
            <p:ph type="sldImg" idx="2"/>
          </p:nvPr>
        </p:nvSpPr>
        <p:spPr>
          <a:xfrm>
            <a:off x="1147763" y="1233488"/>
            <a:ext cx="4440237" cy="3330575"/>
          </a:xfrm>
          <a:prstGeom prst="rect">
            <a:avLst/>
          </a:prstGeom>
          <a:noFill/>
          <a:ln w="12700">
            <a:solidFill>
              <a:prstClr val="black"/>
            </a:solidFill>
          </a:ln>
        </p:spPr>
        <p:txBody>
          <a:bodyPr vert="horz" lIns="90656" tIns="45328" rIns="90656" bIns="45328" rtlCol="0" anchor="ctr"/>
          <a:lstStyle/>
          <a:p>
            <a:endParaRPr lang="ja-JP" altLang="en-US"/>
          </a:p>
        </p:txBody>
      </p:sp>
      <p:sp>
        <p:nvSpPr>
          <p:cNvPr id="5" name="ノート プレースホルダー 4"/>
          <p:cNvSpPr>
            <a:spLocks noGrp="1"/>
          </p:cNvSpPr>
          <p:nvPr>
            <p:ph type="body" sz="quarter" idx="3"/>
          </p:nvPr>
        </p:nvSpPr>
        <p:spPr>
          <a:xfrm>
            <a:off x="673577" y="4748165"/>
            <a:ext cx="5388610" cy="3884860"/>
          </a:xfrm>
          <a:prstGeom prst="rect">
            <a:avLst/>
          </a:prstGeom>
        </p:spPr>
        <p:txBody>
          <a:bodyPr vert="horz" lIns="90656" tIns="45328" rIns="90656" bIns="4532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371287"/>
            <a:ext cx="2918831" cy="495028"/>
          </a:xfrm>
          <a:prstGeom prst="rect">
            <a:avLst/>
          </a:prstGeom>
        </p:spPr>
        <p:txBody>
          <a:bodyPr vert="horz" lIns="90656" tIns="45328" rIns="90656" bIns="45328"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815378" y="9371287"/>
            <a:ext cx="2918831" cy="495028"/>
          </a:xfrm>
          <a:prstGeom prst="rect">
            <a:avLst/>
          </a:prstGeom>
        </p:spPr>
        <p:txBody>
          <a:bodyPr vert="horz" lIns="90656" tIns="45328" rIns="90656" bIns="45328" rtlCol="0" anchor="b"/>
          <a:lstStyle>
            <a:lvl1pPr algn="r">
              <a:defRPr sz="1100"/>
            </a:lvl1pPr>
          </a:lstStyle>
          <a:p>
            <a:fld id="{065E8A3A-E8FC-42AA-B267-D98EED0A05C9}" type="slidenum">
              <a:rPr kumimoji="1" lang="ja-JP" altLang="en-US" smtClean="0"/>
              <a:t>‹#›</a:t>
            </a:fld>
            <a:endParaRPr kumimoji="1" lang="ja-JP" altLang="en-US"/>
          </a:p>
        </p:txBody>
      </p:sp>
    </p:spTree>
    <p:extLst>
      <p:ext uri="{BB962C8B-B14F-4D97-AF65-F5344CB8AC3E}">
        <p14:creationId xmlns:p14="http://schemas.microsoft.com/office/powerpoint/2010/main" val="3163939306"/>
      </p:ext>
    </p:extLst>
  </p:cSld>
  <p:clrMap bg1="lt1" tx1="dk1" bg2="lt2" tx2="dk2" accent1="accent1" accent2="accent2" accent3="accent3" accent4="accent4" accent5="accent5" accent6="accent6" hlink="hlink" folHlink="folHlink"/>
  <p:notesStyle>
    <a:lvl1pPr marL="0" algn="l" defTabSz="914280" rtl="0" eaLnBrk="1" latinLnBrk="0" hangingPunct="1">
      <a:defRPr kumimoji="1" sz="1200" kern="1200">
        <a:solidFill>
          <a:schemeClr val="tx1"/>
        </a:solidFill>
        <a:latin typeface="+mn-lt"/>
        <a:ea typeface="+mn-ea"/>
        <a:cs typeface="+mn-cs"/>
      </a:defRPr>
    </a:lvl1pPr>
    <a:lvl2pPr marL="457141" algn="l" defTabSz="914280" rtl="0" eaLnBrk="1" latinLnBrk="0" hangingPunct="1">
      <a:defRPr kumimoji="1" sz="1200" kern="1200">
        <a:solidFill>
          <a:schemeClr val="tx1"/>
        </a:solidFill>
        <a:latin typeface="+mn-lt"/>
        <a:ea typeface="+mn-ea"/>
        <a:cs typeface="+mn-cs"/>
      </a:defRPr>
    </a:lvl2pPr>
    <a:lvl3pPr marL="914280" algn="l" defTabSz="914280" rtl="0" eaLnBrk="1" latinLnBrk="0" hangingPunct="1">
      <a:defRPr kumimoji="1" sz="1200" kern="1200">
        <a:solidFill>
          <a:schemeClr val="tx1"/>
        </a:solidFill>
        <a:latin typeface="+mn-lt"/>
        <a:ea typeface="+mn-ea"/>
        <a:cs typeface="+mn-cs"/>
      </a:defRPr>
    </a:lvl3pPr>
    <a:lvl4pPr marL="1371421" algn="l" defTabSz="914280" rtl="0" eaLnBrk="1" latinLnBrk="0" hangingPunct="1">
      <a:defRPr kumimoji="1" sz="1200" kern="1200">
        <a:solidFill>
          <a:schemeClr val="tx1"/>
        </a:solidFill>
        <a:latin typeface="+mn-lt"/>
        <a:ea typeface="+mn-ea"/>
        <a:cs typeface="+mn-cs"/>
      </a:defRPr>
    </a:lvl4pPr>
    <a:lvl5pPr marL="1828563" algn="l" defTabSz="914280" rtl="0" eaLnBrk="1" latinLnBrk="0" hangingPunct="1">
      <a:defRPr kumimoji="1" sz="1200" kern="1200">
        <a:solidFill>
          <a:schemeClr val="tx1"/>
        </a:solidFill>
        <a:latin typeface="+mn-lt"/>
        <a:ea typeface="+mn-ea"/>
        <a:cs typeface="+mn-cs"/>
      </a:defRPr>
    </a:lvl5pPr>
    <a:lvl6pPr marL="2285704" algn="l" defTabSz="914280" rtl="0" eaLnBrk="1" latinLnBrk="0" hangingPunct="1">
      <a:defRPr kumimoji="1" sz="1200" kern="1200">
        <a:solidFill>
          <a:schemeClr val="tx1"/>
        </a:solidFill>
        <a:latin typeface="+mn-lt"/>
        <a:ea typeface="+mn-ea"/>
        <a:cs typeface="+mn-cs"/>
      </a:defRPr>
    </a:lvl6pPr>
    <a:lvl7pPr marL="2742843" algn="l" defTabSz="914280" rtl="0" eaLnBrk="1" latinLnBrk="0" hangingPunct="1">
      <a:defRPr kumimoji="1" sz="1200" kern="1200">
        <a:solidFill>
          <a:schemeClr val="tx1"/>
        </a:solidFill>
        <a:latin typeface="+mn-lt"/>
        <a:ea typeface="+mn-ea"/>
        <a:cs typeface="+mn-cs"/>
      </a:defRPr>
    </a:lvl7pPr>
    <a:lvl8pPr marL="3199984" algn="l" defTabSz="914280" rtl="0" eaLnBrk="1" latinLnBrk="0" hangingPunct="1">
      <a:defRPr kumimoji="1" sz="1200" kern="1200">
        <a:solidFill>
          <a:schemeClr val="tx1"/>
        </a:solidFill>
        <a:latin typeface="+mn-lt"/>
        <a:ea typeface="+mn-ea"/>
        <a:cs typeface="+mn-cs"/>
      </a:defRPr>
    </a:lvl8pPr>
    <a:lvl9pPr marL="3657125" algn="l" defTabSz="91428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1900"/>
            <a:ext cx="4440237" cy="33305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65E8A3A-E8FC-42AA-B267-D98EED0A05C9}" type="slidenum">
              <a:rPr kumimoji="1" lang="ja-JP" altLang="en-US" smtClean="0"/>
              <a:t>1</a:t>
            </a:fld>
            <a:endParaRPr kumimoji="1" lang="ja-JP" altLang="en-US"/>
          </a:p>
        </p:txBody>
      </p:sp>
    </p:spTree>
    <p:extLst>
      <p:ext uri="{BB962C8B-B14F-4D97-AF65-F5344CB8AC3E}">
        <p14:creationId xmlns:p14="http://schemas.microsoft.com/office/powerpoint/2010/main" val="1539232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1900"/>
            <a:ext cx="4440237" cy="33305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65E8A3A-E8FC-42AA-B267-D98EED0A05C9}" type="slidenum">
              <a:rPr kumimoji="1" lang="ja-JP" altLang="en-US" smtClean="0"/>
              <a:t>2</a:t>
            </a:fld>
            <a:endParaRPr kumimoji="1" lang="ja-JP" altLang="en-US"/>
          </a:p>
        </p:txBody>
      </p:sp>
    </p:spTree>
    <p:extLst>
      <p:ext uri="{BB962C8B-B14F-4D97-AF65-F5344CB8AC3E}">
        <p14:creationId xmlns:p14="http://schemas.microsoft.com/office/powerpoint/2010/main" val="2092010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1900"/>
            <a:ext cx="4440237" cy="33305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65E8A3A-E8FC-42AA-B267-D98EED0A05C9}" type="slidenum">
              <a:rPr kumimoji="1" lang="ja-JP" altLang="en-US" smtClean="0"/>
              <a:t>3</a:t>
            </a:fld>
            <a:endParaRPr kumimoji="1" lang="ja-JP" altLang="en-US"/>
          </a:p>
        </p:txBody>
      </p:sp>
    </p:spTree>
    <p:extLst>
      <p:ext uri="{BB962C8B-B14F-4D97-AF65-F5344CB8AC3E}">
        <p14:creationId xmlns:p14="http://schemas.microsoft.com/office/powerpoint/2010/main" val="765400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2"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1" y="3602039"/>
            <a:ext cx="6858000" cy="1655762"/>
          </a:xfrm>
        </p:spPr>
        <p:txBody>
          <a:bodyPr/>
          <a:lstStyle>
            <a:lvl1pPr marL="0" indent="0" algn="ctr">
              <a:buNone/>
              <a:defRPr sz="2400"/>
            </a:lvl1pPr>
            <a:lvl2pPr marL="457177" indent="0" algn="ctr">
              <a:buNone/>
              <a:defRPr sz="2000"/>
            </a:lvl2pPr>
            <a:lvl3pPr marL="914353" indent="0" algn="ctr">
              <a:buNone/>
              <a:defRPr sz="1799"/>
            </a:lvl3pPr>
            <a:lvl4pPr marL="1371527" indent="0" algn="ctr">
              <a:buNone/>
              <a:defRPr sz="1600"/>
            </a:lvl4pPr>
            <a:lvl5pPr marL="1828702" indent="0" algn="ctr">
              <a:buNone/>
              <a:defRPr sz="1600"/>
            </a:lvl5pPr>
            <a:lvl6pPr marL="2285879" indent="0" algn="ctr">
              <a:buNone/>
              <a:defRPr sz="1600"/>
            </a:lvl6pPr>
            <a:lvl7pPr marL="2743056" indent="0" algn="ctr">
              <a:buNone/>
              <a:defRPr sz="1600"/>
            </a:lvl7pPr>
            <a:lvl8pPr marL="3200230" indent="0" algn="ctr">
              <a:buNone/>
              <a:defRPr sz="1600"/>
            </a:lvl8pPr>
            <a:lvl9pPr marL="3657406"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358252C-3083-4513-84B0-4BAE786A36A2}" type="datetimeFigureOut">
              <a:rPr kumimoji="1" lang="ja-JP" altLang="en-US" smtClean="0"/>
              <a:t>2025/5/8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82C15B-58FC-443A-BAB8-6057BEF9F1EC}" type="slidenum">
              <a:rPr kumimoji="1" lang="ja-JP" altLang="en-US" smtClean="0"/>
              <a:t>‹#›</a:t>
            </a:fld>
            <a:endParaRPr kumimoji="1" lang="ja-JP" altLang="en-US"/>
          </a:p>
        </p:txBody>
      </p:sp>
    </p:spTree>
    <p:extLst>
      <p:ext uri="{BB962C8B-B14F-4D97-AF65-F5344CB8AC3E}">
        <p14:creationId xmlns:p14="http://schemas.microsoft.com/office/powerpoint/2010/main" val="3026831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358252C-3083-4513-84B0-4BAE786A36A2}" type="datetimeFigureOut">
              <a:rPr kumimoji="1" lang="ja-JP" altLang="en-US" smtClean="0"/>
              <a:t>2025/5/8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82C15B-58FC-443A-BAB8-6057BEF9F1EC}" type="slidenum">
              <a:rPr kumimoji="1" lang="ja-JP" altLang="en-US" smtClean="0"/>
              <a:t>‹#›</a:t>
            </a:fld>
            <a:endParaRPr kumimoji="1" lang="ja-JP" altLang="en-US"/>
          </a:p>
        </p:txBody>
      </p:sp>
    </p:spTree>
    <p:extLst>
      <p:ext uri="{BB962C8B-B14F-4D97-AF65-F5344CB8AC3E}">
        <p14:creationId xmlns:p14="http://schemas.microsoft.com/office/powerpoint/2010/main" val="1737784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9" y="365126"/>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6" y="365126"/>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358252C-3083-4513-84B0-4BAE786A36A2}" type="datetimeFigureOut">
              <a:rPr kumimoji="1" lang="ja-JP" altLang="en-US" smtClean="0"/>
              <a:t>2025/5/8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82C15B-58FC-443A-BAB8-6057BEF9F1EC}" type="slidenum">
              <a:rPr kumimoji="1" lang="ja-JP" altLang="en-US" smtClean="0"/>
              <a:t>‹#›</a:t>
            </a:fld>
            <a:endParaRPr kumimoji="1" lang="ja-JP" altLang="en-US"/>
          </a:p>
        </p:txBody>
      </p:sp>
    </p:spTree>
    <p:extLst>
      <p:ext uri="{BB962C8B-B14F-4D97-AF65-F5344CB8AC3E}">
        <p14:creationId xmlns:p14="http://schemas.microsoft.com/office/powerpoint/2010/main" val="1934061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358252C-3083-4513-84B0-4BAE786A36A2}" type="datetimeFigureOut">
              <a:rPr kumimoji="1" lang="ja-JP" altLang="en-US" smtClean="0"/>
              <a:t>2025/5/8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82C15B-58FC-443A-BAB8-6057BEF9F1EC}" type="slidenum">
              <a:rPr kumimoji="1" lang="ja-JP" altLang="en-US" smtClean="0"/>
              <a:t>‹#›</a:t>
            </a:fld>
            <a:endParaRPr kumimoji="1" lang="ja-JP" altLang="en-US"/>
          </a:p>
        </p:txBody>
      </p:sp>
    </p:spTree>
    <p:extLst>
      <p:ext uri="{BB962C8B-B14F-4D97-AF65-F5344CB8AC3E}">
        <p14:creationId xmlns:p14="http://schemas.microsoft.com/office/powerpoint/2010/main" val="3594193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90" y="1709748"/>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90" y="4589472"/>
            <a:ext cx="7886700" cy="1500187"/>
          </a:xfrm>
        </p:spPr>
        <p:txBody>
          <a:bodyPr/>
          <a:lstStyle>
            <a:lvl1pPr marL="0" indent="0">
              <a:buNone/>
              <a:defRPr sz="2400">
                <a:solidFill>
                  <a:schemeClr val="tx1"/>
                </a:solidFill>
              </a:defRPr>
            </a:lvl1pPr>
            <a:lvl2pPr marL="457177" indent="0">
              <a:buNone/>
              <a:defRPr sz="2000">
                <a:solidFill>
                  <a:schemeClr val="tx1">
                    <a:tint val="75000"/>
                  </a:schemeClr>
                </a:solidFill>
              </a:defRPr>
            </a:lvl2pPr>
            <a:lvl3pPr marL="914353" indent="0">
              <a:buNone/>
              <a:defRPr sz="1799">
                <a:solidFill>
                  <a:schemeClr val="tx1">
                    <a:tint val="75000"/>
                  </a:schemeClr>
                </a:solidFill>
              </a:defRPr>
            </a:lvl3pPr>
            <a:lvl4pPr marL="1371527" indent="0">
              <a:buNone/>
              <a:defRPr sz="1600">
                <a:solidFill>
                  <a:schemeClr val="tx1">
                    <a:tint val="75000"/>
                  </a:schemeClr>
                </a:solidFill>
              </a:defRPr>
            </a:lvl4pPr>
            <a:lvl5pPr marL="1828702" indent="0">
              <a:buNone/>
              <a:defRPr sz="1600">
                <a:solidFill>
                  <a:schemeClr val="tx1">
                    <a:tint val="75000"/>
                  </a:schemeClr>
                </a:solidFill>
              </a:defRPr>
            </a:lvl5pPr>
            <a:lvl6pPr marL="2285879" indent="0">
              <a:buNone/>
              <a:defRPr sz="1600">
                <a:solidFill>
                  <a:schemeClr val="tx1">
                    <a:tint val="75000"/>
                  </a:schemeClr>
                </a:solidFill>
              </a:defRPr>
            </a:lvl6pPr>
            <a:lvl7pPr marL="2743056" indent="0">
              <a:buNone/>
              <a:defRPr sz="1600">
                <a:solidFill>
                  <a:schemeClr val="tx1">
                    <a:tint val="75000"/>
                  </a:schemeClr>
                </a:solidFill>
              </a:defRPr>
            </a:lvl7pPr>
            <a:lvl8pPr marL="3200230" indent="0">
              <a:buNone/>
              <a:defRPr sz="1600">
                <a:solidFill>
                  <a:schemeClr val="tx1">
                    <a:tint val="75000"/>
                  </a:schemeClr>
                </a:solidFill>
              </a:defRPr>
            </a:lvl8pPr>
            <a:lvl9pPr marL="3657406"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358252C-3083-4513-84B0-4BAE786A36A2}" type="datetimeFigureOut">
              <a:rPr kumimoji="1" lang="ja-JP" altLang="en-US" smtClean="0"/>
              <a:t>2025/5/8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82C15B-58FC-443A-BAB8-6057BEF9F1EC}" type="slidenum">
              <a:rPr kumimoji="1" lang="ja-JP" altLang="en-US" smtClean="0"/>
              <a:t>‹#›</a:t>
            </a:fld>
            <a:endParaRPr kumimoji="1" lang="ja-JP" altLang="en-US"/>
          </a:p>
        </p:txBody>
      </p:sp>
    </p:spTree>
    <p:extLst>
      <p:ext uri="{BB962C8B-B14F-4D97-AF65-F5344CB8AC3E}">
        <p14:creationId xmlns:p14="http://schemas.microsoft.com/office/powerpoint/2010/main" val="1795178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2"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358252C-3083-4513-84B0-4BAE786A36A2}" type="datetimeFigureOut">
              <a:rPr kumimoji="1" lang="ja-JP" altLang="en-US" smtClean="0"/>
              <a:t>2025/5/8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F82C15B-58FC-443A-BAB8-6057BEF9F1EC}" type="slidenum">
              <a:rPr kumimoji="1" lang="ja-JP" altLang="en-US" smtClean="0"/>
              <a:t>‹#›</a:t>
            </a:fld>
            <a:endParaRPr kumimoji="1" lang="ja-JP" altLang="en-US"/>
          </a:p>
        </p:txBody>
      </p:sp>
    </p:spTree>
    <p:extLst>
      <p:ext uri="{BB962C8B-B14F-4D97-AF65-F5344CB8AC3E}">
        <p14:creationId xmlns:p14="http://schemas.microsoft.com/office/powerpoint/2010/main" val="172024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35"/>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4" y="1681164"/>
            <a:ext cx="3868340" cy="823912"/>
          </a:xfrm>
        </p:spPr>
        <p:txBody>
          <a:bodyPr anchor="b"/>
          <a:lstStyle>
            <a:lvl1pPr marL="0" indent="0">
              <a:buNone/>
              <a:defRPr sz="2400" b="1"/>
            </a:lvl1pPr>
            <a:lvl2pPr marL="457177" indent="0">
              <a:buNone/>
              <a:defRPr sz="2000" b="1"/>
            </a:lvl2pPr>
            <a:lvl3pPr marL="914353" indent="0">
              <a:buNone/>
              <a:defRPr sz="1799" b="1"/>
            </a:lvl3pPr>
            <a:lvl4pPr marL="1371527" indent="0">
              <a:buNone/>
              <a:defRPr sz="1600" b="1"/>
            </a:lvl4pPr>
            <a:lvl5pPr marL="1828702" indent="0">
              <a:buNone/>
              <a:defRPr sz="1600" b="1"/>
            </a:lvl5pPr>
            <a:lvl6pPr marL="2285879" indent="0">
              <a:buNone/>
              <a:defRPr sz="1600" b="1"/>
            </a:lvl6pPr>
            <a:lvl7pPr marL="2743056" indent="0">
              <a:buNone/>
              <a:defRPr sz="1600" b="1"/>
            </a:lvl7pPr>
            <a:lvl8pPr marL="3200230" indent="0">
              <a:buNone/>
              <a:defRPr sz="1600" b="1"/>
            </a:lvl8pPr>
            <a:lvl9pPr marL="3657406"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4"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7" y="1681164"/>
            <a:ext cx="3887391" cy="823912"/>
          </a:xfrm>
        </p:spPr>
        <p:txBody>
          <a:bodyPr anchor="b"/>
          <a:lstStyle>
            <a:lvl1pPr marL="0" indent="0">
              <a:buNone/>
              <a:defRPr sz="2400" b="1"/>
            </a:lvl1pPr>
            <a:lvl2pPr marL="457177" indent="0">
              <a:buNone/>
              <a:defRPr sz="2000" b="1"/>
            </a:lvl2pPr>
            <a:lvl3pPr marL="914353" indent="0">
              <a:buNone/>
              <a:defRPr sz="1799" b="1"/>
            </a:lvl3pPr>
            <a:lvl4pPr marL="1371527" indent="0">
              <a:buNone/>
              <a:defRPr sz="1600" b="1"/>
            </a:lvl4pPr>
            <a:lvl5pPr marL="1828702" indent="0">
              <a:buNone/>
              <a:defRPr sz="1600" b="1"/>
            </a:lvl5pPr>
            <a:lvl6pPr marL="2285879" indent="0">
              <a:buNone/>
              <a:defRPr sz="1600" b="1"/>
            </a:lvl6pPr>
            <a:lvl7pPr marL="2743056" indent="0">
              <a:buNone/>
              <a:defRPr sz="1600" b="1"/>
            </a:lvl7pPr>
            <a:lvl8pPr marL="3200230" indent="0">
              <a:buNone/>
              <a:defRPr sz="1600" b="1"/>
            </a:lvl8pPr>
            <a:lvl9pPr marL="3657406"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7"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358252C-3083-4513-84B0-4BAE786A36A2}" type="datetimeFigureOut">
              <a:rPr kumimoji="1" lang="ja-JP" altLang="en-US" smtClean="0"/>
              <a:t>2025/5/8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F82C15B-58FC-443A-BAB8-6057BEF9F1EC}" type="slidenum">
              <a:rPr kumimoji="1" lang="ja-JP" altLang="en-US" smtClean="0"/>
              <a:t>‹#›</a:t>
            </a:fld>
            <a:endParaRPr kumimoji="1" lang="ja-JP" altLang="en-US"/>
          </a:p>
        </p:txBody>
      </p:sp>
    </p:spTree>
    <p:extLst>
      <p:ext uri="{BB962C8B-B14F-4D97-AF65-F5344CB8AC3E}">
        <p14:creationId xmlns:p14="http://schemas.microsoft.com/office/powerpoint/2010/main" val="627165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358252C-3083-4513-84B0-4BAE786A36A2}" type="datetimeFigureOut">
              <a:rPr kumimoji="1" lang="ja-JP" altLang="en-US" smtClean="0"/>
              <a:t>2025/5/8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F82C15B-58FC-443A-BAB8-6057BEF9F1EC}" type="slidenum">
              <a:rPr kumimoji="1" lang="ja-JP" altLang="en-US" smtClean="0"/>
              <a:t>‹#›</a:t>
            </a:fld>
            <a:endParaRPr kumimoji="1" lang="ja-JP" altLang="en-US"/>
          </a:p>
        </p:txBody>
      </p:sp>
    </p:spTree>
    <p:extLst>
      <p:ext uri="{BB962C8B-B14F-4D97-AF65-F5344CB8AC3E}">
        <p14:creationId xmlns:p14="http://schemas.microsoft.com/office/powerpoint/2010/main" val="2188480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58252C-3083-4513-84B0-4BAE786A36A2}" type="datetimeFigureOut">
              <a:rPr kumimoji="1" lang="ja-JP" altLang="en-US" smtClean="0"/>
              <a:t>2025/5/8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F82C15B-58FC-443A-BAB8-6057BEF9F1EC}" type="slidenum">
              <a:rPr kumimoji="1" lang="ja-JP" altLang="en-US" smtClean="0"/>
              <a:t>‹#›</a:t>
            </a:fld>
            <a:endParaRPr kumimoji="1" lang="ja-JP" altLang="en-US"/>
          </a:p>
        </p:txBody>
      </p:sp>
    </p:spTree>
    <p:extLst>
      <p:ext uri="{BB962C8B-B14F-4D97-AF65-F5344CB8AC3E}">
        <p14:creationId xmlns:p14="http://schemas.microsoft.com/office/powerpoint/2010/main" val="3645698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1"/>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3" y="98743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177" indent="0">
              <a:buNone/>
              <a:defRPr sz="1400"/>
            </a:lvl2pPr>
            <a:lvl3pPr marL="914353" indent="0">
              <a:buNone/>
              <a:defRPr sz="1200"/>
            </a:lvl3pPr>
            <a:lvl4pPr marL="1371527" indent="0">
              <a:buNone/>
              <a:defRPr sz="1000"/>
            </a:lvl4pPr>
            <a:lvl5pPr marL="1828702" indent="0">
              <a:buNone/>
              <a:defRPr sz="1000"/>
            </a:lvl5pPr>
            <a:lvl6pPr marL="2285879" indent="0">
              <a:buNone/>
              <a:defRPr sz="1000"/>
            </a:lvl6pPr>
            <a:lvl7pPr marL="2743056" indent="0">
              <a:buNone/>
              <a:defRPr sz="1000"/>
            </a:lvl7pPr>
            <a:lvl8pPr marL="3200230" indent="0">
              <a:buNone/>
              <a:defRPr sz="1000"/>
            </a:lvl8pPr>
            <a:lvl9pPr marL="3657406"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358252C-3083-4513-84B0-4BAE786A36A2}" type="datetimeFigureOut">
              <a:rPr kumimoji="1" lang="ja-JP" altLang="en-US" smtClean="0"/>
              <a:t>2025/5/8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F82C15B-58FC-443A-BAB8-6057BEF9F1EC}" type="slidenum">
              <a:rPr kumimoji="1" lang="ja-JP" altLang="en-US" smtClean="0"/>
              <a:t>‹#›</a:t>
            </a:fld>
            <a:endParaRPr kumimoji="1" lang="ja-JP" altLang="en-US"/>
          </a:p>
        </p:txBody>
      </p:sp>
    </p:spTree>
    <p:extLst>
      <p:ext uri="{BB962C8B-B14F-4D97-AF65-F5344CB8AC3E}">
        <p14:creationId xmlns:p14="http://schemas.microsoft.com/office/powerpoint/2010/main" val="1936088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1"/>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3" y="987434"/>
            <a:ext cx="4629150" cy="4873625"/>
          </a:xfrm>
        </p:spPr>
        <p:txBody>
          <a:bodyPr anchor="t"/>
          <a:lstStyle>
            <a:lvl1pPr marL="0" indent="0">
              <a:buNone/>
              <a:defRPr sz="3200"/>
            </a:lvl1pPr>
            <a:lvl2pPr marL="457177" indent="0">
              <a:buNone/>
              <a:defRPr sz="2800"/>
            </a:lvl2pPr>
            <a:lvl3pPr marL="914353" indent="0">
              <a:buNone/>
              <a:defRPr sz="2400"/>
            </a:lvl3pPr>
            <a:lvl4pPr marL="1371527" indent="0">
              <a:buNone/>
              <a:defRPr sz="2000"/>
            </a:lvl4pPr>
            <a:lvl5pPr marL="1828702" indent="0">
              <a:buNone/>
              <a:defRPr sz="2000"/>
            </a:lvl5pPr>
            <a:lvl6pPr marL="2285879" indent="0">
              <a:buNone/>
              <a:defRPr sz="2000"/>
            </a:lvl6pPr>
            <a:lvl7pPr marL="2743056" indent="0">
              <a:buNone/>
              <a:defRPr sz="2000"/>
            </a:lvl7pPr>
            <a:lvl8pPr marL="3200230" indent="0">
              <a:buNone/>
              <a:defRPr sz="2000"/>
            </a:lvl8pPr>
            <a:lvl9pPr marL="3657406"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177" indent="0">
              <a:buNone/>
              <a:defRPr sz="1400"/>
            </a:lvl2pPr>
            <a:lvl3pPr marL="914353" indent="0">
              <a:buNone/>
              <a:defRPr sz="1200"/>
            </a:lvl3pPr>
            <a:lvl4pPr marL="1371527" indent="0">
              <a:buNone/>
              <a:defRPr sz="1000"/>
            </a:lvl4pPr>
            <a:lvl5pPr marL="1828702" indent="0">
              <a:buNone/>
              <a:defRPr sz="1000"/>
            </a:lvl5pPr>
            <a:lvl6pPr marL="2285879" indent="0">
              <a:buNone/>
              <a:defRPr sz="1000"/>
            </a:lvl6pPr>
            <a:lvl7pPr marL="2743056" indent="0">
              <a:buNone/>
              <a:defRPr sz="1000"/>
            </a:lvl7pPr>
            <a:lvl8pPr marL="3200230" indent="0">
              <a:buNone/>
              <a:defRPr sz="1000"/>
            </a:lvl8pPr>
            <a:lvl9pPr marL="3657406"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358252C-3083-4513-84B0-4BAE786A36A2}" type="datetimeFigureOut">
              <a:rPr kumimoji="1" lang="ja-JP" altLang="en-US" smtClean="0"/>
              <a:t>2025/5/8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F82C15B-58FC-443A-BAB8-6057BEF9F1EC}" type="slidenum">
              <a:rPr kumimoji="1" lang="ja-JP" altLang="en-US" smtClean="0"/>
              <a:t>‹#›</a:t>
            </a:fld>
            <a:endParaRPr kumimoji="1" lang="ja-JP" altLang="en-US"/>
          </a:p>
        </p:txBody>
      </p:sp>
    </p:spTree>
    <p:extLst>
      <p:ext uri="{BB962C8B-B14F-4D97-AF65-F5344CB8AC3E}">
        <p14:creationId xmlns:p14="http://schemas.microsoft.com/office/powerpoint/2010/main" val="216939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3" y="365135"/>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3"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2" y="635636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58252C-3083-4513-84B0-4BAE786A36A2}" type="datetimeFigureOut">
              <a:rPr kumimoji="1" lang="ja-JP" altLang="en-US" smtClean="0"/>
              <a:t>2025/5/8</a:t>
            </a:fld>
            <a:endParaRPr kumimoji="1" lang="ja-JP" altLang="en-US"/>
          </a:p>
        </p:txBody>
      </p:sp>
      <p:sp>
        <p:nvSpPr>
          <p:cNvPr id="5" name="Footer Placeholder 4"/>
          <p:cNvSpPr>
            <a:spLocks noGrp="1"/>
          </p:cNvSpPr>
          <p:nvPr>
            <p:ph type="ftr" sz="quarter" idx="3"/>
          </p:nvPr>
        </p:nvSpPr>
        <p:spPr>
          <a:xfrm>
            <a:off x="3028951" y="635636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1" y="635636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82C15B-58FC-443A-BAB8-6057BEF9F1EC}" type="slidenum">
              <a:rPr kumimoji="1" lang="ja-JP" altLang="en-US" smtClean="0"/>
              <a:t>‹#›</a:t>
            </a:fld>
            <a:endParaRPr kumimoji="1" lang="ja-JP" altLang="en-US"/>
          </a:p>
        </p:txBody>
      </p:sp>
    </p:spTree>
    <p:extLst>
      <p:ext uri="{BB962C8B-B14F-4D97-AF65-F5344CB8AC3E}">
        <p14:creationId xmlns:p14="http://schemas.microsoft.com/office/powerpoint/2010/main" val="18971024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53"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589" indent="-228589" algn="l" defTabSz="914353"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764" indent="-228589" algn="l" defTabSz="914353"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38" indent="-228589" algn="l" defTabSz="914353"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115" indent="-228589" algn="l" defTabSz="914353" rtl="0" eaLnBrk="1" latinLnBrk="0" hangingPunct="1">
        <a:lnSpc>
          <a:spcPct val="90000"/>
        </a:lnSpc>
        <a:spcBef>
          <a:spcPts val="500"/>
        </a:spcBef>
        <a:buFont typeface="Arial" panose="020B0604020202020204" pitchFamily="34" charset="0"/>
        <a:buChar char="•"/>
        <a:defRPr kumimoji="1" sz="1799" kern="1200">
          <a:solidFill>
            <a:schemeClr val="tx1"/>
          </a:solidFill>
          <a:latin typeface="+mn-lt"/>
          <a:ea typeface="+mn-ea"/>
          <a:cs typeface="+mn-cs"/>
        </a:defRPr>
      </a:lvl4pPr>
      <a:lvl5pPr marL="2057291" indent="-228589" algn="l" defTabSz="914353" rtl="0" eaLnBrk="1" latinLnBrk="0" hangingPunct="1">
        <a:lnSpc>
          <a:spcPct val="90000"/>
        </a:lnSpc>
        <a:spcBef>
          <a:spcPts val="500"/>
        </a:spcBef>
        <a:buFont typeface="Arial" panose="020B0604020202020204" pitchFamily="34" charset="0"/>
        <a:buChar char="•"/>
        <a:defRPr kumimoji="1" sz="1799" kern="1200">
          <a:solidFill>
            <a:schemeClr val="tx1"/>
          </a:solidFill>
          <a:latin typeface="+mn-lt"/>
          <a:ea typeface="+mn-ea"/>
          <a:cs typeface="+mn-cs"/>
        </a:defRPr>
      </a:lvl5pPr>
      <a:lvl6pPr marL="2514466" indent="-228589" algn="l" defTabSz="914353" rtl="0" eaLnBrk="1" latinLnBrk="0" hangingPunct="1">
        <a:lnSpc>
          <a:spcPct val="90000"/>
        </a:lnSpc>
        <a:spcBef>
          <a:spcPts val="500"/>
        </a:spcBef>
        <a:buFont typeface="Arial" panose="020B0604020202020204" pitchFamily="34" charset="0"/>
        <a:buChar char="•"/>
        <a:defRPr kumimoji="1" sz="1799" kern="1200">
          <a:solidFill>
            <a:schemeClr val="tx1"/>
          </a:solidFill>
          <a:latin typeface="+mn-lt"/>
          <a:ea typeface="+mn-ea"/>
          <a:cs typeface="+mn-cs"/>
        </a:defRPr>
      </a:lvl6pPr>
      <a:lvl7pPr marL="2971643" indent="-228589" algn="l" defTabSz="914353" rtl="0" eaLnBrk="1" latinLnBrk="0" hangingPunct="1">
        <a:lnSpc>
          <a:spcPct val="90000"/>
        </a:lnSpc>
        <a:spcBef>
          <a:spcPts val="500"/>
        </a:spcBef>
        <a:buFont typeface="Arial" panose="020B0604020202020204" pitchFamily="34" charset="0"/>
        <a:buChar char="•"/>
        <a:defRPr kumimoji="1" sz="1799" kern="1200">
          <a:solidFill>
            <a:schemeClr val="tx1"/>
          </a:solidFill>
          <a:latin typeface="+mn-lt"/>
          <a:ea typeface="+mn-ea"/>
          <a:cs typeface="+mn-cs"/>
        </a:defRPr>
      </a:lvl7pPr>
      <a:lvl8pPr marL="3428819" indent="-228589" algn="l" defTabSz="914353" rtl="0" eaLnBrk="1" latinLnBrk="0" hangingPunct="1">
        <a:lnSpc>
          <a:spcPct val="90000"/>
        </a:lnSpc>
        <a:spcBef>
          <a:spcPts val="500"/>
        </a:spcBef>
        <a:buFont typeface="Arial" panose="020B0604020202020204" pitchFamily="34" charset="0"/>
        <a:buChar char="•"/>
        <a:defRPr kumimoji="1" sz="1799" kern="1200">
          <a:solidFill>
            <a:schemeClr val="tx1"/>
          </a:solidFill>
          <a:latin typeface="+mn-lt"/>
          <a:ea typeface="+mn-ea"/>
          <a:cs typeface="+mn-cs"/>
        </a:defRPr>
      </a:lvl8pPr>
      <a:lvl9pPr marL="3885992" indent="-228589" algn="l" defTabSz="914353" rtl="0" eaLnBrk="1" latinLnBrk="0" hangingPunct="1">
        <a:lnSpc>
          <a:spcPct val="90000"/>
        </a:lnSpc>
        <a:spcBef>
          <a:spcPts val="500"/>
        </a:spcBef>
        <a:buFont typeface="Arial" panose="020B0604020202020204" pitchFamily="34" charset="0"/>
        <a:buChar char="•"/>
        <a:defRPr kumimoji="1" sz="1799" kern="1200">
          <a:solidFill>
            <a:schemeClr val="tx1"/>
          </a:solidFill>
          <a:latin typeface="+mn-lt"/>
          <a:ea typeface="+mn-ea"/>
          <a:cs typeface="+mn-cs"/>
        </a:defRPr>
      </a:lvl9pPr>
    </p:bodyStyle>
    <p:otherStyle>
      <a:defPPr>
        <a:defRPr lang="en-US"/>
      </a:defPPr>
      <a:lvl1pPr marL="0" algn="l" defTabSz="914353" rtl="0" eaLnBrk="1" latinLnBrk="0" hangingPunct="1">
        <a:defRPr kumimoji="1" sz="1799" kern="1200">
          <a:solidFill>
            <a:schemeClr val="tx1"/>
          </a:solidFill>
          <a:latin typeface="+mn-lt"/>
          <a:ea typeface="+mn-ea"/>
          <a:cs typeface="+mn-cs"/>
        </a:defRPr>
      </a:lvl1pPr>
      <a:lvl2pPr marL="457177" algn="l" defTabSz="914353" rtl="0" eaLnBrk="1" latinLnBrk="0" hangingPunct="1">
        <a:defRPr kumimoji="1" sz="1799" kern="1200">
          <a:solidFill>
            <a:schemeClr val="tx1"/>
          </a:solidFill>
          <a:latin typeface="+mn-lt"/>
          <a:ea typeface="+mn-ea"/>
          <a:cs typeface="+mn-cs"/>
        </a:defRPr>
      </a:lvl2pPr>
      <a:lvl3pPr marL="914353" algn="l" defTabSz="914353" rtl="0" eaLnBrk="1" latinLnBrk="0" hangingPunct="1">
        <a:defRPr kumimoji="1" sz="1799" kern="1200">
          <a:solidFill>
            <a:schemeClr val="tx1"/>
          </a:solidFill>
          <a:latin typeface="+mn-lt"/>
          <a:ea typeface="+mn-ea"/>
          <a:cs typeface="+mn-cs"/>
        </a:defRPr>
      </a:lvl3pPr>
      <a:lvl4pPr marL="1371527" algn="l" defTabSz="914353" rtl="0" eaLnBrk="1" latinLnBrk="0" hangingPunct="1">
        <a:defRPr kumimoji="1" sz="1799" kern="1200">
          <a:solidFill>
            <a:schemeClr val="tx1"/>
          </a:solidFill>
          <a:latin typeface="+mn-lt"/>
          <a:ea typeface="+mn-ea"/>
          <a:cs typeface="+mn-cs"/>
        </a:defRPr>
      </a:lvl4pPr>
      <a:lvl5pPr marL="1828702" algn="l" defTabSz="914353" rtl="0" eaLnBrk="1" latinLnBrk="0" hangingPunct="1">
        <a:defRPr kumimoji="1" sz="1799" kern="1200">
          <a:solidFill>
            <a:schemeClr val="tx1"/>
          </a:solidFill>
          <a:latin typeface="+mn-lt"/>
          <a:ea typeface="+mn-ea"/>
          <a:cs typeface="+mn-cs"/>
        </a:defRPr>
      </a:lvl5pPr>
      <a:lvl6pPr marL="2285879" algn="l" defTabSz="914353" rtl="0" eaLnBrk="1" latinLnBrk="0" hangingPunct="1">
        <a:defRPr kumimoji="1" sz="1799" kern="1200">
          <a:solidFill>
            <a:schemeClr val="tx1"/>
          </a:solidFill>
          <a:latin typeface="+mn-lt"/>
          <a:ea typeface="+mn-ea"/>
          <a:cs typeface="+mn-cs"/>
        </a:defRPr>
      </a:lvl6pPr>
      <a:lvl7pPr marL="2743056" algn="l" defTabSz="914353" rtl="0" eaLnBrk="1" latinLnBrk="0" hangingPunct="1">
        <a:defRPr kumimoji="1" sz="1799" kern="1200">
          <a:solidFill>
            <a:schemeClr val="tx1"/>
          </a:solidFill>
          <a:latin typeface="+mn-lt"/>
          <a:ea typeface="+mn-ea"/>
          <a:cs typeface="+mn-cs"/>
        </a:defRPr>
      </a:lvl7pPr>
      <a:lvl8pPr marL="3200230" algn="l" defTabSz="914353" rtl="0" eaLnBrk="1" latinLnBrk="0" hangingPunct="1">
        <a:defRPr kumimoji="1" sz="1799" kern="1200">
          <a:solidFill>
            <a:schemeClr val="tx1"/>
          </a:solidFill>
          <a:latin typeface="+mn-lt"/>
          <a:ea typeface="+mn-ea"/>
          <a:cs typeface="+mn-cs"/>
        </a:defRPr>
      </a:lvl8pPr>
      <a:lvl9pPr marL="3657406" algn="l" defTabSz="914353" rtl="0" eaLnBrk="1" latinLnBrk="0" hangingPunct="1">
        <a:defRPr kumimoji="1"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hyperlink" Target="mailto:cafe@shigetahouse.org" TargetMode="External"/><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png"/><Relationship Id="rId5" Type="http://schemas.openxmlformats.org/officeDocument/2006/relationships/hyperlink" Target="https://twitter.com/freeillust" TargetMode="External"/><Relationship Id="rId15" Type="http://schemas.openxmlformats.org/officeDocument/2006/relationships/image" Target="../media/image9.pn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hyperlink" Target="https://www.irasutoya.com/2016/02/blog-post_105.html" TargetMode="External"/><Relationship Id="rId1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図 43"/>
          <p:cNvPicPr>
            <a:picLocks noChangeAspect="1"/>
          </p:cNvPicPr>
          <p:nvPr/>
        </p:nvPicPr>
        <p:blipFill>
          <a:blip r:embed="rId3"/>
          <a:stretch>
            <a:fillRect/>
          </a:stretch>
        </p:blipFill>
        <p:spPr>
          <a:xfrm>
            <a:off x="690412" y="2625538"/>
            <a:ext cx="2803476" cy="624105"/>
          </a:xfrm>
          <a:prstGeom prst="rect">
            <a:avLst/>
          </a:prstGeom>
        </p:spPr>
      </p:pic>
      <p:sp>
        <p:nvSpPr>
          <p:cNvPr id="60" name="テキスト ボックス 242"/>
          <p:cNvSpPr txBox="1"/>
          <p:nvPr/>
        </p:nvSpPr>
        <p:spPr>
          <a:xfrm>
            <a:off x="677610" y="943328"/>
            <a:ext cx="5542038" cy="86447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r>
              <a:rPr kumimoji="1" lang="ja-JP" altLang="en-US" dirty="0">
                <a:latin typeface="HG丸ｺﾞｼｯｸM-PRO" panose="020F0600000000000000" pitchFamily="50" charset="-128"/>
                <a:ea typeface="HG丸ｺﾞｼｯｸM-PRO" panose="020F0600000000000000" pitchFamily="50" charset="-128"/>
              </a:rPr>
              <a:t>　</a:t>
            </a:r>
            <a:r>
              <a:rPr lang="ja-JP" altLang="en-US" sz="1201" dirty="0">
                <a:latin typeface="UD デジタル 教科書体 N-B" panose="02020700000000000000" pitchFamily="17" charset="-128"/>
                <a:ea typeface="UD デジタル 教科書体 N-B" panose="02020700000000000000" pitchFamily="17" charset="-128"/>
              </a:rPr>
              <a:t>認知症カフェとは、認知症の人もそうでない人も、誰もが気軽に立ち寄れる場所です。友達同士、ご夫婦で、お一人でも参加できます。</a:t>
            </a:r>
            <a:endParaRPr lang="en-US" altLang="ja-JP" sz="1201" dirty="0">
              <a:latin typeface="UD デジタル 教科書体 N-B" panose="02020700000000000000" pitchFamily="17" charset="-128"/>
              <a:ea typeface="UD デジタル 教科書体 N-B" panose="02020700000000000000" pitchFamily="17" charset="-128"/>
            </a:endParaRPr>
          </a:p>
          <a:p>
            <a:pPr>
              <a:defRPr/>
            </a:pPr>
            <a:r>
              <a:rPr lang="ja-JP" altLang="en-US" sz="1201" dirty="0">
                <a:latin typeface="UD デジタル 教科書体 N-B" panose="02020700000000000000" pitchFamily="17" charset="-128"/>
                <a:ea typeface="UD デジタル 教科書体 N-B" panose="02020700000000000000" pitchFamily="17" charset="-128"/>
              </a:rPr>
              <a:t>あなたのやりたいことを教えてください。おしゃべりや音楽、スポーツなどをみんなで楽しみましょう。専門職がいますので困りごとの相談もできます。</a:t>
            </a:r>
            <a:endParaRPr kumimoji="1" lang="ja-JP" altLang="en-US" sz="1201" dirty="0">
              <a:latin typeface="HG丸ｺﾞｼｯｸM-PRO" panose="020F0600000000000000" pitchFamily="50" charset="-128"/>
              <a:ea typeface="HG丸ｺﾞｼｯｸM-PRO" panose="020F0600000000000000" pitchFamily="50" charset="-128"/>
            </a:endParaRPr>
          </a:p>
        </p:txBody>
      </p:sp>
      <p:sp>
        <p:nvSpPr>
          <p:cNvPr id="61" name="角丸四角形 60"/>
          <p:cNvSpPr/>
          <p:nvPr/>
        </p:nvSpPr>
        <p:spPr>
          <a:xfrm>
            <a:off x="1051187" y="-43122"/>
            <a:ext cx="4987366" cy="695325"/>
          </a:xfrm>
          <a:prstGeom prst="roundRect">
            <a:avLst/>
          </a:prstGeom>
          <a:no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kumimoji="1" lang="ja-JP" altLang="en-US" sz="1999" b="1" dirty="0">
                <a:ln w="22225">
                  <a:solidFill>
                    <a:sysClr val="windowText" lastClr="000000"/>
                  </a:solidFill>
                  <a:prstDash val="solid"/>
                </a:ln>
                <a:solidFill>
                  <a:schemeClr val="bg1"/>
                </a:solidFill>
                <a:latin typeface="HGS創英角ﾎﾟｯﾌﾟ体" panose="040B0A00000000000000" pitchFamily="50" charset="-128"/>
                <a:ea typeface="HGS創英角ﾎﾟｯﾌﾟ体" panose="040B0A00000000000000" pitchFamily="50" charset="-128"/>
              </a:rPr>
              <a:t> </a:t>
            </a:r>
            <a:r>
              <a:rPr kumimoji="1" lang="en-US" altLang="ja-JP" sz="2800" b="1" dirty="0">
                <a:ln w="22225">
                  <a:solidFill>
                    <a:sysClr val="windowText" lastClr="000000"/>
                  </a:solidFill>
                  <a:prstDash val="solid"/>
                </a:ln>
                <a:solidFill>
                  <a:schemeClr val="bg1"/>
                </a:solidFill>
                <a:latin typeface="HGS創英角ﾎﾟｯﾌﾟ体" panose="040B0A00000000000000" pitchFamily="50" charset="-128"/>
                <a:ea typeface="HGS創英角ﾎﾟｯﾌﾟ体" panose="040B0A00000000000000" pitchFamily="50" charset="-128"/>
              </a:rPr>
              <a:t>『</a:t>
            </a:r>
            <a:r>
              <a:rPr kumimoji="1" lang="ja-JP" altLang="en-US" sz="2800" dirty="0" smtClean="0">
                <a:ln w="3175">
                  <a:solidFill>
                    <a:sysClr val="windowText" lastClr="000000"/>
                  </a:solidFill>
                  <a:prstDash val="solid"/>
                </a:ln>
                <a:solidFill>
                  <a:schemeClr val="tx1"/>
                </a:solidFill>
                <a:latin typeface="HGS創英角ﾎﾟｯﾌﾟ体" panose="040B0A00000000000000" pitchFamily="50" charset="-128"/>
                <a:ea typeface="HGS創英角ﾎﾟｯﾌﾟ体" panose="040B0A00000000000000" pitchFamily="50" charset="-128"/>
              </a:rPr>
              <a:t>認</a:t>
            </a:r>
            <a:r>
              <a:rPr kumimoji="1" lang="ja-JP" altLang="en-US" sz="2800" dirty="0">
                <a:ln w="3175">
                  <a:solidFill>
                    <a:sysClr val="windowText" lastClr="000000"/>
                  </a:solidFill>
                  <a:prstDash val="solid"/>
                </a:ln>
                <a:solidFill>
                  <a:schemeClr val="tx1"/>
                </a:solidFill>
                <a:latin typeface="HGS創英角ﾎﾟｯﾌﾟ体" panose="040B0A00000000000000" pitchFamily="50" charset="-128"/>
                <a:ea typeface="HGS創英角ﾎﾟｯﾌﾟ体" panose="040B0A00000000000000" pitchFamily="50" charset="-128"/>
              </a:rPr>
              <a:t>認知症カフェに</a:t>
            </a:r>
            <a:endParaRPr kumimoji="1" lang="en-US" altLang="ja-JP" sz="2800" dirty="0">
              <a:ln w="3175">
                <a:solidFill>
                  <a:sysClr val="windowText" lastClr="000000"/>
                </a:solidFill>
                <a:prstDash val="solid"/>
              </a:ln>
              <a:solidFill>
                <a:schemeClr val="tx1"/>
              </a:solidFill>
              <a:latin typeface="HGS創英角ﾎﾟｯﾌﾟ体" panose="040B0A00000000000000" pitchFamily="50" charset="-128"/>
              <a:ea typeface="HGS創英角ﾎﾟｯﾌﾟ体" panose="040B0A00000000000000" pitchFamily="50" charset="-128"/>
            </a:endParaRPr>
          </a:p>
          <a:p>
            <a:r>
              <a:rPr kumimoji="1" lang="ja-JP" altLang="en-US" sz="2800" dirty="0">
                <a:ln w="3175">
                  <a:solidFill>
                    <a:sysClr val="windowText" lastClr="000000"/>
                  </a:solidFill>
                  <a:prstDash val="solid"/>
                </a:ln>
                <a:solidFill>
                  <a:schemeClr val="tx1"/>
                </a:solidFill>
                <a:latin typeface="HGS創英角ﾎﾟｯﾌﾟ体" panose="040B0A00000000000000" pitchFamily="50" charset="-128"/>
                <a:ea typeface="HGS創英角ﾎﾟｯﾌﾟ体" panose="040B0A00000000000000" pitchFamily="50" charset="-128"/>
              </a:rPr>
              <a:t>　　　行ってみませんか</a:t>
            </a:r>
            <a:r>
              <a:rPr kumimoji="1" lang="ja-JP" altLang="en-US" sz="2800" dirty="0" smtClean="0">
                <a:ln w="3175">
                  <a:solidFill>
                    <a:sysClr val="windowText" lastClr="000000"/>
                  </a:solidFill>
                  <a:prstDash val="solid"/>
                </a:ln>
                <a:solidFill>
                  <a:schemeClr val="tx1"/>
                </a:solidFill>
                <a:latin typeface="HGS創英角ﾎﾟｯﾌﾟ体" panose="040B0A00000000000000" pitchFamily="50" charset="-128"/>
                <a:ea typeface="HGS創英角ﾎﾟｯﾌﾟ体" panose="040B0A00000000000000" pitchFamily="50" charset="-128"/>
              </a:rPr>
              <a:t>～</a:t>
            </a:r>
            <a:r>
              <a:rPr kumimoji="1" lang="en-US" altLang="ja-JP" sz="2800" dirty="0" smtClean="0">
                <a:ln w="3175">
                  <a:solidFill>
                    <a:sysClr val="windowText" lastClr="000000"/>
                  </a:solidFill>
                  <a:prstDash val="solid"/>
                </a:ln>
                <a:solidFill>
                  <a:schemeClr val="tx1"/>
                </a:solidFill>
                <a:latin typeface="HGS創英角ﾎﾟｯﾌﾟ体" panose="040B0A00000000000000" pitchFamily="50" charset="-128"/>
                <a:ea typeface="HGS創英角ﾎﾟｯﾌﾟ体" panose="040B0A00000000000000" pitchFamily="50" charset="-128"/>
              </a:rPr>
              <a:t>』</a:t>
            </a:r>
            <a:endParaRPr kumimoji="1" lang="ja-JP" altLang="en-US" sz="2800" dirty="0">
              <a:ln w="3175">
                <a:solidFill>
                  <a:sysClr val="windowText" lastClr="000000"/>
                </a:solidFill>
                <a:prstDash val="solid"/>
              </a:ln>
              <a:solidFill>
                <a:schemeClr val="tx1"/>
              </a:solidFill>
              <a:latin typeface="HGS創英角ﾎﾟｯﾌﾟ体" panose="040B0A00000000000000" pitchFamily="50" charset="-128"/>
              <a:ea typeface="HGS創英角ﾎﾟｯﾌﾟ体" panose="040B0A00000000000000" pitchFamily="50" charset="-128"/>
            </a:endParaRPr>
          </a:p>
        </p:txBody>
      </p:sp>
      <p:pic>
        <p:nvPicPr>
          <p:cNvPr id="62" name="図 61" descr="お店の看板のイラスト「OP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474" y="71177"/>
            <a:ext cx="666750" cy="581026"/>
          </a:xfrm>
          <a:prstGeom prst="rect">
            <a:avLst/>
          </a:prstGeom>
          <a:noFill/>
          <a:ln>
            <a:noFill/>
          </a:ln>
        </p:spPr>
      </p:pic>
      <p:pic>
        <p:nvPicPr>
          <p:cNvPr id="63" name="図 62" descr="https://pbs.twimg.com/profile_images/483521637321416704/uLEqMSlf_bigger.png">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17986" y="789081"/>
            <a:ext cx="666238" cy="779131"/>
          </a:xfrm>
          <a:prstGeom prst="rect">
            <a:avLst/>
          </a:prstGeom>
          <a:noFill/>
          <a:ln>
            <a:noFill/>
          </a:ln>
        </p:spPr>
      </p:pic>
      <p:grpSp>
        <p:nvGrpSpPr>
          <p:cNvPr id="6" name="グループ化 5"/>
          <p:cNvGrpSpPr/>
          <p:nvPr/>
        </p:nvGrpSpPr>
        <p:grpSpPr>
          <a:xfrm>
            <a:off x="140216" y="3483587"/>
            <a:ext cx="2932577" cy="3312431"/>
            <a:chOff x="6171861" y="63091"/>
            <a:chExt cx="2932577" cy="3312432"/>
          </a:xfrm>
        </p:grpSpPr>
        <p:sp>
          <p:nvSpPr>
            <p:cNvPr id="40" name="四角形: 角を丸くする 1">
              <a:extLst>
                <a:ext uri="{FF2B5EF4-FFF2-40B4-BE49-F238E27FC236}">
                  <a16:creationId xmlns:a16="http://schemas.microsoft.com/office/drawing/2014/main" id="{7B6F99AB-B78D-766C-E498-9D478C78A01B}"/>
                </a:ext>
              </a:extLst>
            </p:cNvPr>
            <p:cNvSpPr/>
            <p:nvPr/>
          </p:nvSpPr>
          <p:spPr>
            <a:xfrm>
              <a:off x="6171861" y="63091"/>
              <a:ext cx="2932577" cy="3312432"/>
            </a:xfrm>
            <a:prstGeom prst="roundRect">
              <a:avLst>
                <a:gd name="adj" fmla="val 6691"/>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tIns="180000" rtlCol="0" anchor="t"/>
            <a:lstStyle/>
            <a:p>
              <a:pPr algn="ctr"/>
              <a:r>
                <a:rPr kumimoji="1" lang="ja-JP" altLang="en-US" sz="1600" dirty="0" smtClean="0">
                  <a:solidFill>
                    <a:prstClr val="white"/>
                  </a:solidFill>
                  <a:latin typeface="UD デジタル 教科書体 N-B" panose="02020700000000000000" pitchFamily="17" charset="-128"/>
                  <a:ea typeface="UD デジタル 教科書体 N-B" panose="02020700000000000000" pitchFamily="17" charset="-128"/>
                </a:rPr>
                <a:t>２ </a:t>
              </a:r>
              <a:r>
                <a:rPr kumimoji="1" lang="ja-JP" altLang="en-US" sz="1600" dirty="0">
                  <a:solidFill>
                    <a:prstClr val="white"/>
                  </a:solidFill>
                  <a:latin typeface="UD デジタル 教科書体 N-B" panose="02020700000000000000" pitchFamily="17" charset="-128"/>
                  <a:ea typeface="UD デジタル 教科書体 N-B" panose="02020700000000000000" pitchFamily="17" charset="-128"/>
                </a:rPr>
                <a:t>なでしこサロン</a:t>
              </a:r>
            </a:p>
            <a:p>
              <a:pPr algn="ctr"/>
              <a:endParaRPr kumimoji="1" lang="ja-JP" altLang="en-US" sz="1600" dirty="0">
                <a:latin typeface="UD デジタル 教科書体 N-B" panose="02020700000000000000" pitchFamily="17" charset="-128"/>
                <a:ea typeface="UD デジタル 教科書体 N-B" panose="02020700000000000000" pitchFamily="17" charset="-128"/>
              </a:endParaRPr>
            </a:p>
          </p:txBody>
        </p:sp>
        <p:sp>
          <p:nvSpPr>
            <p:cNvPr id="41" name="テキスト ボックス 40">
              <a:extLst>
                <a:ext uri="{FF2B5EF4-FFF2-40B4-BE49-F238E27FC236}">
                  <a16:creationId xmlns:a16="http://schemas.microsoft.com/office/drawing/2014/main" id="{2F26C96D-6546-0B3B-6DFD-AC54F0D94B1A}"/>
                </a:ext>
              </a:extLst>
            </p:cNvPr>
            <p:cNvSpPr txBox="1"/>
            <p:nvPr/>
          </p:nvSpPr>
          <p:spPr>
            <a:xfrm>
              <a:off x="6367526" y="1695446"/>
              <a:ext cx="2620369" cy="1616050"/>
            </a:xfrm>
            <a:prstGeom prst="rect">
              <a:avLst/>
            </a:prstGeom>
            <a:solidFill>
              <a:schemeClr val="bg1"/>
            </a:solidFill>
            <a:effectLst>
              <a:glow rad="101600">
                <a:schemeClr val="accent2">
                  <a:satMod val="175000"/>
                  <a:alpha val="40000"/>
                </a:schemeClr>
              </a:glow>
              <a:softEdge rad="31750"/>
            </a:effectLst>
          </p:spPr>
          <p:txBody>
            <a:bodyPr wrap="square" lIns="72000" rIns="0" anchor="ctr">
              <a:noAutofit/>
            </a:bodyPr>
            <a:lstStyle/>
            <a:p>
              <a:pPr marL="271428" indent="-271428">
                <a:defRPr/>
              </a:pPr>
              <a:r>
                <a:rPr lang="ja-JP" altLang="en-US" sz="1050" dirty="0">
                  <a:solidFill>
                    <a:srgbClr val="ED7D31">
                      <a:lumMod val="50000"/>
                    </a:srgbClr>
                  </a:solidFill>
                  <a:latin typeface="BIZ UDPゴシック" panose="020B0400000000000000" pitchFamily="50" charset="-128"/>
                  <a:ea typeface="BIZ UDPゴシック" panose="020B0400000000000000" pitchFamily="50" charset="-128"/>
                </a:rPr>
                <a:t>■</a:t>
              </a:r>
              <a:r>
                <a:rPr lang="en-US" altLang="ja-JP" sz="1050" dirty="0">
                  <a:solidFill>
                    <a:srgbClr val="ED7D31">
                      <a:lumMod val="50000"/>
                    </a:srgbClr>
                  </a:solidFill>
                  <a:latin typeface="BIZ UDPゴシック" panose="020B0400000000000000" pitchFamily="50" charset="-128"/>
                  <a:ea typeface="BIZ UDPゴシック" panose="020B0400000000000000" pitchFamily="50" charset="-128"/>
                </a:rPr>
                <a:t>	</a:t>
              </a:r>
              <a:r>
                <a:rPr lang="ja-JP" altLang="en-US" sz="1050" dirty="0">
                  <a:solidFill>
                    <a:srgbClr val="ED7D31">
                      <a:lumMod val="50000"/>
                    </a:srgbClr>
                  </a:solidFill>
                  <a:latin typeface="BIZ UDPゴシック" panose="020B0400000000000000" pitchFamily="50" charset="-128"/>
                  <a:ea typeface="BIZ UDPゴシック" panose="020B0400000000000000" pitchFamily="50" charset="-128"/>
                </a:rPr>
                <a:t>開催場所</a:t>
              </a:r>
              <a:endParaRPr lang="en-US" altLang="ja-JP" sz="1050" dirty="0">
                <a:solidFill>
                  <a:srgbClr val="ED7D31">
                    <a:lumMod val="50000"/>
                  </a:srgbClr>
                </a:solidFill>
                <a:latin typeface="BIZ UDPゴシック" panose="020B0400000000000000" pitchFamily="50" charset="-128"/>
                <a:ea typeface="BIZ UDPゴシック" panose="020B0400000000000000" pitchFamily="50" charset="-128"/>
              </a:endParaRPr>
            </a:p>
            <a:p>
              <a:pPr marL="271428" indent="-271428">
                <a:spcBef>
                  <a:spcPts val="300"/>
                </a:spcBef>
                <a:defRPr/>
              </a:pPr>
              <a:r>
                <a:rPr lang="en-US" altLang="ja-JP" sz="1050" dirty="0">
                  <a:solidFill>
                    <a:srgbClr val="ED7D31">
                      <a:lumMod val="50000"/>
                    </a:srgbClr>
                  </a:solidFill>
                  <a:latin typeface="BIZ UDPゴシック" panose="020B0400000000000000" pitchFamily="50" charset="-128"/>
                  <a:ea typeface="BIZ UDPゴシック" panose="020B0400000000000000" pitchFamily="50" charset="-128"/>
                </a:rPr>
                <a:t>	</a:t>
              </a:r>
              <a:r>
                <a:rPr lang="ja-JP" altLang="en-US" sz="1050" dirty="0">
                  <a:solidFill>
                    <a:srgbClr val="ED7D31">
                      <a:lumMod val="50000"/>
                    </a:srgbClr>
                  </a:solidFill>
                  <a:latin typeface="BIZ UDPゴシック" panose="020B0400000000000000" pitchFamily="50" charset="-128"/>
                  <a:ea typeface="BIZ UDPゴシック" panose="020B0400000000000000" pitchFamily="50" charset="-128"/>
                </a:rPr>
                <a:t>グループホーム「へいあんなでしこ」</a:t>
              </a:r>
            </a:p>
            <a:p>
              <a:pPr marL="271428" indent="-271428">
                <a:defRPr/>
              </a:pPr>
              <a:r>
                <a:rPr lang="en-US" altLang="ja-JP" sz="1050" dirty="0">
                  <a:solidFill>
                    <a:srgbClr val="ED7D31">
                      <a:lumMod val="50000"/>
                    </a:srgbClr>
                  </a:solidFill>
                  <a:latin typeface="BIZ UDPゴシック" panose="020B0400000000000000" pitchFamily="50" charset="-128"/>
                  <a:ea typeface="BIZ UDPゴシック" panose="020B0400000000000000" pitchFamily="50" charset="-128"/>
                </a:rPr>
                <a:t>	</a:t>
              </a:r>
              <a:r>
                <a:rPr lang="ja-JP" altLang="en-US" sz="1050" dirty="0">
                  <a:solidFill>
                    <a:srgbClr val="ED7D31">
                      <a:lumMod val="50000"/>
                    </a:srgbClr>
                  </a:solidFill>
                  <a:latin typeface="BIZ UDPゴシック" panose="020B0400000000000000" pitchFamily="50" charset="-128"/>
                  <a:ea typeface="BIZ UDPゴシック" panose="020B0400000000000000" pitchFamily="50" charset="-128"/>
                </a:rPr>
                <a:t>／平塚市撫子原</a:t>
              </a:r>
              <a:r>
                <a:rPr lang="en-US" altLang="ja-JP" sz="1050" dirty="0">
                  <a:solidFill>
                    <a:srgbClr val="ED7D31">
                      <a:lumMod val="50000"/>
                    </a:srgbClr>
                  </a:solidFill>
                  <a:latin typeface="BIZ UDPゴシック" panose="020B0400000000000000" pitchFamily="50" charset="-128"/>
                  <a:ea typeface="BIZ UDPゴシック" panose="020B0400000000000000" pitchFamily="50" charset="-128"/>
                </a:rPr>
                <a:t>6-30</a:t>
              </a:r>
            </a:p>
            <a:p>
              <a:pPr marL="271428" indent="-271428">
                <a:defRPr/>
              </a:pPr>
              <a:r>
                <a:rPr lang="ja-JP" altLang="en-US" sz="1050" dirty="0">
                  <a:solidFill>
                    <a:srgbClr val="ED7D31">
                      <a:lumMod val="50000"/>
                    </a:srgbClr>
                  </a:solidFill>
                  <a:latin typeface="BIZ UDPゴシック" panose="020B0400000000000000" pitchFamily="50" charset="-128"/>
                  <a:ea typeface="BIZ UDPゴシック" panose="020B0400000000000000" pitchFamily="50" charset="-128"/>
                </a:rPr>
                <a:t>■</a:t>
              </a:r>
              <a:r>
                <a:rPr lang="en-US" altLang="ja-JP" sz="1050" dirty="0">
                  <a:solidFill>
                    <a:srgbClr val="ED7D31">
                      <a:lumMod val="50000"/>
                    </a:srgbClr>
                  </a:solidFill>
                  <a:latin typeface="BIZ UDPゴシック" panose="020B0400000000000000" pitchFamily="50" charset="-128"/>
                  <a:ea typeface="BIZ UDPゴシック" panose="020B0400000000000000" pitchFamily="50" charset="-128"/>
                </a:rPr>
                <a:t>	</a:t>
              </a:r>
              <a:r>
                <a:rPr lang="ja-JP" altLang="en-US" sz="1050" dirty="0">
                  <a:solidFill>
                    <a:srgbClr val="ED7D31">
                      <a:lumMod val="50000"/>
                    </a:srgbClr>
                  </a:solidFill>
                  <a:latin typeface="BIZ UDPゴシック" panose="020B0400000000000000" pitchFamily="50" charset="-128"/>
                  <a:ea typeface="BIZ UDPゴシック" panose="020B0400000000000000" pitchFamily="50" charset="-128"/>
                </a:rPr>
                <a:t>開催日</a:t>
              </a:r>
              <a:endParaRPr lang="en-US" altLang="ja-JP" sz="1050" dirty="0">
                <a:solidFill>
                  <a:srgbClr val="ED7D31">
                    <a:lumMod val="50000"/>
                  </a:srgbClr>
                </a:solidFill>
                <a:latin typeface="BIZ UDPゴシック" panose="020B0400000000000000" pitchFamily="50" charset="-128"/>
                <a:ea typeface="BIZ UDPゴシック" panose="020B0400000000000000" pitchFamily="50" charset="-128"/>
              </a:endParaRPr>
            </a:p>
            <a:p>
              <a:pPr marL="271428" indent="-271428">
                <a:spcBef>
                  <a:spcPts val="300"/>
                </a:spcBef>
                <a:defRPr/>
              </a:pPr>
              <a:r>
                <a:rPr lang="en-US" altLang="zh-CN" sz="1050" dirty="0">
                  <a:solidFill>
                    <a:srgbClr val="ED7D31">
                      <a:lumMod val="50000"/>
                    </a:srgbClr>
                  </a:solidFill>
                  <a:latin typeface="BIZ UDPゴシック" panose="020B0400000000000000" pitchFamily="50" charset="-128"/>
                  <a:ea typeface="BIZ UDPゴシック" panose="020B0400000000000000" pitchFamily="50" charset="-128"/>
                </a:rPr>
                <a:t>	</a:t>
              </a:r>
              <a:r>
                <a:rPr lang="zh-CN" altLang="en-US" sz="1050" dirty="0">
                  <a:solidFill>
                    <a:srgbClr val="ED7D31">
                      <a:lumMod val="50000"/>
                    </a:srgbClr>
                  </a:solidFill>
                  <a:latin typeface="BIZ UDPゴシック" panose="020B0400000000000000" pitchFamily="50" charset="-128"/>
                  <a:ea typeface="BIZ UDPゴシック" panose="020B0400000000000000" pitchFamily="50" charset="-128"/>
                </a:rPr>
                <a:t>毎月第</a:t>
              </a:r>
              <a:r>
                <a:rPr lang="en-US" altLang="zh-CN" sz="1050" dirty="0">
                  <a:solidFill>
                    <a:srgbClr val="ED7D31">
                      <a:lumMod val="50000"/>
                    </a:srgbClr>
                  </a:solidFill>
                  <a:latin typeface="BIZ UDPゴシック" panose="020B0400000000000000" pitchFamily="50" charset="-128"/>
                  <a:ea typeface="BIZ UDPゴシック" panose="020B0400000000000000" pitchFamily="50" charset="-128"/>
                </a:rPr>
                <a:t>4</a:t>
              </a:r>
              <a:r>
                <a:rPr lang="zh-CN" altLang="en-US" sz="1050" dirty="0">
                  <a:solidFill>
                    <a:srgbClr val="ED7D31">
                      <a:lumMod val="50000"/>
                    </a:srgbClr>
                  </a:solidFill>
                  <a:latin typeface="BIZ UDPゴシック" panose="020B0400000000000000" pitchFamily="50" charset="-128"/>
                  <a:ea typeface="BIZ UDPゴシック" panose="020B0400000000000000" pitchFamily="50" charset="-128"/>
                </a:rPr>
                <a:t>水曜日</a:t>
              </a:r>
              <a:r>
                <a:rPr lang="ja-JP" altLang="en-US" sz="1050" dirty="0">
                  <a:solidFill>
                    <a:srgbClr val="ED7D31">
                      <a:lumMod val="50000"/>
                    </a:srgbClr>
                  </a:solidFill>
                  <a:latin typeface="BIZ UDPゴシック" panose="020B0400000000000000" pitchFamily="50" charset="-128"/>
                  <a:ea typeface="BIZ UDPゴシック" panose="020B0400000000000000" pitchFamily="50" charset="-128"/>
                </a:rPr>
                <a:t>　１４：００～１５：３０</a:t>
              </a:r>
              <a:endParaRPr lang="en-US" altLang="ja-JP" sz="1050" dirty="0">
                <a:solidFill>
                  <a:srgbClr val="ED7D31">
                    <a:lumMod val="50000"/>
                  </a:srgbClr>
                </a:solidFill>
                <a:latin typeface="BIZ UDPゴシック" panose="020B0400000000000000" pitchFamily="50" charset="-128"/>
                <a:ea typeface="BIZ UDPゴシック" panose="020B0400000000000000" pitchFamily="50" charset="-128"/>
              </a:endParaRPr>
            </a:p>
            <a:p>
              <a:pPr marL="271428" indent="-271428">
                <a:spcBef>
                  <a:spcPts val="300"/>
                </a:spcBef>
                <a:defRPr/>
              </a:pPr>
              <a:r>
                <a:rPr lang="ja-JP" altLang="en-US" sz="1050" dirty="0">
                  <a:solidFill>
                    <a:srgbClr val="ED7D31">
                      <a:lumMod val="50000"/>
                    </a:srgbClr>
                  </a:solidFill>
                  <a:latin typeface="BIZ UDPゴシック" panose="020B0400000000000000" pitchFamily="50" charset="-128"/>
                  <a:ea typeface="BIZ UDPゴシック" panose="020B0400000000000000" pitchFamily="50" charset="-128"/>
                </a:rPr>
                <a:t>■</a:t>
              </a:r>
              <a:r>
                <a:rPr lang="en-US" altLang="ja-JP" sz="1050" dirty="0">
                  <a:solidFill>
                    <a:srgbClr val="ED7D31">
                      <a:lumMod val="50000"/>
                    </a:srgbClr>
                  </a:solidFill>
                  <a:latin typeface="BIZ UDPゴシック" panose="020B0400000000000000" pitchFamily="50" charset="-128"/>
                  <a:ea typeface="BIZ UDPゴシック" panose="020B0400000000000000" pitchFamily="50" charset="-128"/>
                </a:rPr>
                <a:t>	</a:t>
              </a:r>
              <a:r>
                <a:rPr lang="ja-JP" altLang="en-US" sz="1050" dirty="0">
                  <a:solidFill>
                    <a:srgbClr val="ED7D31">
                      <a:lumMod val="50000"/>
                    </a:srgbClr>
                  </a:solidFill>
                  <a:latin typeface="BIZ UDPゴシック" panose="020B0400000000000000" pitchFamily="50" charset="-128"/>
                  <a:ea typeface="BIZ UDPゴシック" panose="020B0400000000000000" pitchFamily="50" charset="-128"/>
                </a:rPr>
                <a:t>連絡先</a:t>
              </a:r>
              <a:endParaRPr lang="en-US" altLang="ja-JP" sz="1050" dirty="0">
                <a:solidFill>
                  <a:srgbClr val="ED7D31">
                    <a:lumMod val="50000"/>
                  </a:srgbClr>
                </a:solidFill>
                <a:latin typeface="BIZ UDPゴシック" panose="020B0400000000000000" pitchFamily="50" charset="-128"/>
                <a:ea typeface="BIZ UDPゴシック" panose="020B0400000000000000" pitchFamily="50" charset="-128"/>
              </a:endParaRPr>
            </a:p>
            <a:p>
              <a:pPr marL="271428" indent="-271428">
                <a:spcBef>
                  <a:spcPts val="300"/>
                </a:spcBef>
                <a:defRPr/>
              </a:pPr>
              <a:r>
                <a:rPr lang="en-US" altLang="ja-JP" sz="1050" dirty="0">
                  <a:solidFill>
                    <a:srgbClr val="ED7D31">
                      <a:lumMod val="50000"/>
                    </a:srgbClr>
                  </a:solidFill>
                  <a:latin typeface="BIZ UDPゴシック" panose="020B0400000000000000" pitchFamily="50" charset="-128"/>
                  <a:ea typeface="BIZ UDPゴシック" panose="020B0400000000000000" pitchFamily="50" charset="-128"/>
                </a:rPr>
                <a:t>	</a:t>
              </a:r>
              <a:r>
                <a:rPr lang="ja-JP" altLang="en-US" sz="1050" dirty="0">
                  <a:solidFill>
                    <a:srgbClr val="ED7D31">
                      <a:lumMod val="50000"/>
                    </a:srgbClr>
                  </a:solidFill>
                  <a:latin typeface="BIZ UDPゴシック" panose="020B0400000000000000" pitchFamily="50" charset="-128"/>
                  <a:ea typeface="BIZ UDPゴシック" panose="020B0400000000000000" pitchFamily="50" charset="-128"/>
                </a:rPr>
                <a:t>グループホーム「へいあんなでしこ」</a:t>
              </a:r>
            </a:p>
            <a:p>
              <a:pPr marL="271428" indent="-271428">
                <a:defRPr/>
              </a:pPr>
              <a:r>
                <a:rPr lang="en-US" altLang="ja-JP" sz="1050" dirty="0">
                  <a:solidFill>
                    <a:srgbClr val="ED7D31">
                      <a:lumMod val="50000"/>
                    </a:srgbClr>
                  </a:solidFill>
                  <a:latin typeface="BIZ UDPゴシック" panose="020B0400000000000000" pitchFamily="50" charset="-128"/>
                  <a:ea typeface="BIZ UDPゴシック" panose="020B0400000000000000" pitchFamily="50" charset="-128"/>
                </a:rPr>
                <a:t>	</a:t>
              </a:r>
              <a:r>
                <a:rPr lang="ja-JP" altLang="en-US" sz="1050" dirty="0">
                  <a:solidFill>
                    <a:srgbClr val="ED7D31">
                      <a:lumMod val="50000"/>
                    </a:srgbClr>
                  </a:solidFill>
                  <a:latin typeface="BIZ UDPゴシック" panose="020B0400000000000000" pitchFamily="50" charset="-128"/>
                  <a:ea typeface="BIZ UDPゴシック" panose="020B0400000000000000" pitchFamily="50" charset="-128"/>
                </a:rPr>
                <a:t>☎ </a:t>
              </a:r>
              <a:r>
                <a:rPr lang="en-US" altLang="ja-JP" sz="1050" dirty="0">
                  <a:solidFill>
                    <a:srgbClr val="ED7D31">
                      <a:lumMod val="50000"/>
                    </a:srgbClr>
                  </a:solidFill>
                  <a:latin typeface="BIZ UDPゴシック" panose="020B0400000000000000" pitchFamily="50" charset="-128"/>
                  <a:ea typeface="BIZ UDPゴシック" panose="020B0400000000000000" pitchFamily="50" charset="-128"/>
                </a:rPr>
                <a:t>0463-35‐1515</a:t>
              </a:r>
              <a:endParaRPr lang="ja-JP" altLang="en-US" sz="1050" dirty="0">
                <a:solidFill>
                  <a:srgbClr val="ED7D31">
                    <a:lumMod val="50000"/>
                  </a:srgbClr>
                </a:solidFill>
                <a:latin typeface="BIZ UDPゴシック" panose="020B0400000000000000" pitchFamily="50" charset="-128"/>
                <a:ea typeface="BIZ UDPゴシック" panose="020B0400000000000000" pitchFamily="50" charset="-128"/>
              </a:endParaRPr>
            </a:p>
          </p:txBody>
        </p:sp>
        <p:sp>
          <p:nvSpPr>
            <p:cNvPr id="42" name="テキスト ボックス 41">
              <a:extLst>
                <a:ext uri="{FF2B5EF4-FFF2-40B4-BE49-F238E27FC236}">
                  <a16:creationId xmlns:a16="http://schemas.microsoft.com/office/drawing/2014/main" id="{CCA57DD4-4892-F68E-E494-6558A7EA57B9}"/>
                </a:ext>
              </a:extLst>
            </p:cNvPr>
            <p:cNvSpPr txBox="1"/>
            <p:nvPr/>
          </p:nvSpPr>
          <p:spPr>
            <a:xfrm>
              <a:off x="6360090" y="646536"/>
              <a:ext cx="2250303" cy="954107"/>
            </a:xfrm>
            <a:prstGeom prst="rect">
              <a:avLst/>
            </a:prstGeom>
            <a:noFill/>
          </p:spPr>
          <p:txBody>
            <a:bodyPr wrap="square" rtlCol="0">
              <a:spAutoFit/>
            </a:bodyPr>
            <a:lstStyle/>
            <a:p>
              <a:pPr lvl="0">
                <a:defRPr/>
              </a:pPr>
              <a:r>
                <a:rPr kumimoji="1" lang="ja-JP" altLang="en-US" sz="900" b="1" dirty="0">
                  <a:solidFill>
                    <a:prstClr val="white"/>
                  </a:solidFill>
                  <a:latin typeface="UD デジタル 教科書体 NK-R" panose="02020400000000000000" pitchFamily="18" charset="-128"/>
                  <a:ea typeface="UD デジタル 教科書体 NK-R" panose="02020400000000000000" pitchFamily="18" charset="-128"/>
                </a:rPr>
                <a:t>介護職だけでなく、</a:t>
              </a:r>
              <a:endParaRPr kumimoji="1" lang="en-US" altLang="ja-JP" sz="900" b="1" dirty="0">
                <a:solidFill>
                  <a:prstClr val="white"/>
                </a:solidFill>
                <a:latin typeface="UD デジタル 教科書体 NK-R" panose="02020400000000000000" pitchFamily="18" charset="-128"/>
                <a:ea typeface="UD デジタル 教科書体 NK-R" panose="02020400000000000000" pitchFamily="18" charset="-128"/>
              </a:endParaRPr>
            </a:p>
            <a:p>
              <a:pPr lvl="0">
                <a:defRPr/>
              </a:pPr>
              <a:r>
                <a:rPr kumimoji="1" lang="ja-JP" altLang="en-US" sz="900" b="1" dirty="0">
                  <a:solidFill>
                    <a:prstClr val="white"/>
                  </a:solidFill>
                  <a:latin typeface="UD デジタル 教科書体 NK-R" panose="02020400000000000000" pitchFamily="18" charset="-128"/>
                  <a:ea typeface="UD デジタル 教科書体 NK-R" panose="02020400000000000000" pitchFamily="18" charset="-128"/>
                </a:rPr>
                <a:t>認知症地域支援推進員や薬剤師がいるため、専門的な相談が出来ます。</a:t>
              </a:r>
              <a:endParaRPr kumimoji="1" lang="en-US" altLang="ja-JP" sz="900" b="1" dirty="0">
                <a:solidFill>
                  <a:prstClr val="white"/>
                </a:solidFill>
                <a:latin typeface="UD デジタル 教科書体 NK-R" panose="02020400000000000000" pitchFamily="18" charset="-128"/>
                <a:ea typeface="UD デジタル 教科書体 NK-R" panose="02020400000000000000" pitchFamily="18" charset="-128"/>
              </a:endParaRPr>
            </a:p>
            <a:p>
              <a:pPr lvl="0">
                <a:defRPr/>
              </a:pPr>
              <a:r>
                <a:rPr kumimoji="1" lang="ja-JP" altLang="en-US" sz="900" b="1" dirty="0">
                  <a:solidFill>
                    <a:prstClr val="white"/>
                  </a:solidFill>
                  <a:latin typeface="UD デジタル 教科書体 NK-R" panose="02020400000000000000" pitchFamily="18" charset="-128"/>
                  <a:ea typeface="UD デジタル 教科書体 NK-R" panose="02020400000000000000" pitchFamily="18" charset="-128"/>
                </a:rPr>
                <a:t>飛び入り参加大歓迎！！</a:t>
              </a:r>
              <a:endParaRPr kumimoji="1" lang="en-US" altLang="ja-JP" sz="900" b="1" dirty="0">
                <a:solidFill>
                  <a:prstClr val="white"/>
                </a:solidFill>
                <a:latin typeface="UD デジタル 教科書体 NK-R" panose="02020400000000000000" pitchFamily="18" charset="-128"/>
                <a:ea typeface="UD デジタル 教科書体 NK-R" panose="02020400000000000000" pitchFamily="18" charset="-128"/>
              </a:endParaRPr>
            </a:p>
            <a:p>
              <a:pPr lvl="0">
                <a:defRPr/>
              </a:pPr>
              <a:r>
                <a:rPr kumimoji="1" lang="ja-JP" altLang="en-US" sz="900" b="1" dirty="0">
                  <a:solidFill>
                    <a:prstClr val="white"/>
                  </a:solidFill>
                  <a:latin typeface="UD デジタル 教科書体 NK-R" panose="02020400000000000000" pitchFamily="18" charset="-128"/>
                  <a:ea typeface="UD デジタル 教科書体 NK-R" panose="02020400000000000000" pitchFamily="18" charset="-128"/>
                </a:rPr>
                <a:t>お気軽にお立ち寄り下さい。</a:t>
              </a:r>
              <a:r>
                <a:rPr kumimoji="1" lang="ja-JP" altLang="en-US" sz="900" b="1" dirty="0">
                  <a:solidFill>
                    <a:schemeClr val="bg1"/>
                  </a:solidFill>
                  <a:latin typeface="Rastanty Cortez" panose="02000506000000020003" pitchFamily="2" charset="0"/>
                  <a:ea typeface="UD デジタル 教科書体 NP-R" panose="02020400000000000000" pitchFamily="18" charset="-128"/>
                </a:rPr>
                <a:t>季節を　　　感じられる催しを開催しています</a:t>
              </a:r>
              <a:r>
                <a:rPr kumimoji="1" lang="ja-JP" altLang="en-US" sz="1100" b="1" dirty="0">
                  <a:solidFill>
                    <a:schemeClr val="bg1"/>
                  </a:solidFill>
                  <a:latin typeface="Rastanty Cortez" panose="02000506000000020003" pitchFamily="2" charset="0"/>
                  <a:ea typeface="UD デジタル 教科書体 NP-R" panose="02020400000000000000" pitchFamily="18" charset="-128"/>
                </a:rPr>
                <a:t>！</a:t>
              </a:r>
            </a:p>
          </p:txBody>
        </p:sp>
        <p:pic>
          <p:nvPicPr>
            <p:cNvPr id="74" name="図 73">
              <a:extLst>
                <a:ext uri="{FF2B5EF4-FFF2-40B4-BE49-F238E27FC236}">
                  <a16:creationId xmlns:a16="http://schemas.microsoft.com/office/drawing/2014/main" id="{CD252D10-BBD3-97F1-834D-721AFCCE6FB2}"/>
                </a:ext>
              </a:extLst>
            </p:cNvPr>
            <p:cNvPicPr>
              <a:picLocks noChangeAspect="1"/>
            </p:cNvPicPr>
            <p:nvPr/>
          </p:nvPicPr>
          <p:blipFill>
            <a:blip r:embed="rId7" cstate="hqprint">
              <a:extLst>
                <a:ext uri="{28A0092B-C50C-407E-A947-70E740481C1C}">
                  <a14:useLocalDpi xmlns:a14="http://schemas.microsoft.com/office/drawing/2010/main" val="0"/>
                </a:ext>
                <a:ext uri="{837473B0-CC2E-450A-ABE3-18F120FF3D39}">
                  <a1611:picAttrSrcUrl xmlns="" xmlns:a1611="http://schemas.microsoft.com/office/drawing/2016/11/main" r:id="rId9"/>
                </a:ext>
              </a:extLst>
            </a:blip>
            <a:srcRect/>
            <a:stretch/>
          </p:blipFill>
          <p:spPr>
            <a:xfrm>
              <a:off x="8277957" y="1117007"/>
              <a:ext cx="664872" cy="578439"/>
            </a:xfrm>
            <a:prstGeom prst="rect">
              <a:avLst/>
            </a:prstGeom>
          </p:spPr>
        </p:pic>
      </p:grpSp>
      <p:sp>
        <p:nvSpPr>
          <p:cNvPr id="53" name="テキスト ボックス 240"/>
          <p:cNvSpPr txBox="1"/>
          <p:nvPr/>
        </p:nvSpPr>
        <p:spPr>
          <a:xfrm>
            <a:off x="-163077" y="2388129"/>
            <a:ext cx="4257804" cy="27712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ja-JP" altLang="en-US" sz="1201" b="1" dirty="0">
                <a:latin typeface="UD デジタル 教科書体 N-B" panose="02020700000000000000" pitchFamily="17" charset="-128"/>
                <a:ea typeface="UD デジタル 教科書体 N-B" panose="02020700000000000000" pitchFamily="17" charset="-128"/>
              </a:rPr>
              <a:t>　詳細は平塚市の</a:t>
            </a:r>
            <a:r>
              <a:rPr lang="ja-JP" altLang="en-US" sz="1201" b="1" dirty="0" smtClean="0">
                <a:latin typeface="UD デジタル 教科書体 N-B" panose="02020700000000000000" pitchFamily="17" charset="-128"/>
                <a:ea typeface="UD デジタル 教科書体 N-B" panose="02020700000000000000" pitchFamily="17" charset="-128"/>
              </a:rPr>
              <a:t>ホームページつどいの場を</a:t>
            </a:r>
            <a:r>
              <a:rPr lang="ja-JP" altLang="en-US" sz="1201" b="1" dirty="0">
                <a:latin typeface="UD デジタル 教科書体 N-B" panose="02020700000000000000" pitchFamily="17" charset="-128"/>
                <a:ea typeface="UD デジタル 教科書体 N-B" panose="02020700000000000000" pitchFamily="17" charset="-128"/>
              </a:rPr>
              <a:t>ご覧ください。</a:t>
            </a:r>
            <a:endParaRPr kumimoji="1" lang="ja-JP" altLang="en-US" sz="1201" b="1" dirty="0">
              <a:latin typeface="UD デジタル 教科書体 N-B" panose="02020700000000000000" pitchFamily="17" charset="-128"/>
              <a:ea typeface="UD デジタル 教科書体 N-B" panose="02020700000000000000" pitchFamily="17" charset="-128"/>
            </a:endParaRPr>
          </a:p>
        </p:txBody>
      </p:sp>
      <p:sp>
        <p:nvSpPr>
          <p:cNvPr id="3" name="角丸四角形 2"/>
          <p:cNvSpPr/>
          <p:nvPr/>
        </p:nvSpPr>
        <p:spPr>
          <a:xfrm>
            <a:off x="915512" y="2710692"/>
            <a:ext cx="1757765" cy="261655"/>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smtClean="0">
                <a:latin typeface="UD デジタル 教科書体 N-B" panose="02020700000000000000" pitchFamily="17" charset="-128"/>
                <a:ea typeface="UD デジタル 教科書体 N-B" panose="02020700000000000000" pitchFamily="17" charset="-128"/>
              </a:rPr>
              <a:t>つどいの場　平塚市</a:t>
            </a:r>
            <a:r>
              <a:rPr kumimoji="1" lang="ja-JP" altLang="en-US" dirty="0" smtClean="0"/>
              <a:t>　</a:t>
            </a:r>
            <a:endParaRPr kumimoji="1" lang="ja-JP" altLang="en-US" dirty="0"/>
          </a:p>
        </p:txBody>
      </p:sp>
      <p:pic>
        <p:nvPicPr>
          <p:cNvPr id="8" name="図 7"/>
          <p:cNvPicPr>
            <a:picLocks noChangeAspect="1"/>
          </p:cNvPicPr>
          <p:nvPr/>
        </p:nvPicPr>
        <p:blipFill>
          <a:blip r:embed="rId10"/>
          <a:stretch>
            <a:fillRect/>
          </a:stretch>
        </p:blipFill>
        <p:spPr>
          <a:xfrm>
            <a:off x="4285313" y="2302792"/>
            <a:ext cx="1057169" cy="1154964"/>
          </a:xfrm>
          <a:prstGeom prst="rect">
            <a:avLst/>
          </a:prstGeom>
        </p:spPr>
      </p:pic>
      <p:grpSp>
        <p:nvGrpSpPr>
          <p:cNvPr id="46" name="グループ化 45"/>
          <p:cNvGrpSpPr/>
          <p:nvPr/>
        </p:nvGrpSpPr>
        <p:grpSpPr>
          <a:xfrm>
            <a:off x="3151282" y="3483587"/>
            <a:ext cx="2932577" cy="3312431"/>
            <a:chOff x="72736" y="114300"/>
            <a:chExt cx="4270663" cy="6598227"/>
          </a:xfrm>
        </p:grpSpPr>
        <p:sp>
          <p:nvSpPr>
            <p:cNvPr id="47" name="四角形: 角を丸くする 1">
              <a:extLst>
                <a:ext uri="{FF2B5EF4-FFF2-40B4-BE49-F238E27FC236}">
                  <a16:creationId xmlns:a16="http://schemas.microsoft.com/office/drawing/2014/main" id="{7B6F99AB-B78D-766C-E498-9D478C78A01B}"/>
                </a:ext>
              </a:extLst>
            </p:cNvPr>
            <p:cNvSpPr/>
            <p:nvPr/>
          </p:nvSpPr>
          <p:spPr>
            <a:xfrm>
              <a:off x="72736" y="114300"/>
              <a:ext cx="4270663" cy="6598227"/>
            </a:xfrm>
            <a:prstGeom prst="roundRect">
              <a:avLst>
                <a:gd name="adj" fmla="val 6691"/>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tIns="180000" rtlCol="0" anchor="t"/>
            <a:lstStyle/>
            <a:p>
              <a:pPr algn="ctr"/>
              <a:r>
                <a:rPr kumimoji="1" lang="ja-JP" altLang="en-US" sz="1400" dirty="0" smtClean="0">
                  <a:latin typeface="UD デジタル 教科書体 N-B" panose="02020700000000000000" pitchFamily="17" charset="-128"/>
                  <a:ea typeface="UD デジタル 教科書体 N-B" panose="02020700000000000000" pitchFamily="17" charset="-128"/>
                </a:rPr>
                <a:t>３</a:t>
              </a:r>
              <a:r>
                <a:rPr kumimoji="1" lang="ja-JP" altLang="en-US" sz="1600" dirty="0" smtClean="0">
                  <a:latin typeface="UD デジタル 教科書体 N-B" panose="02020700000000000000" pitchFamily="17" charset="-128"/>
                  <a:ea typeface="UD デジタル 教科書体 N-B" panose="02020700000000000000" pitchFamily="17" charset="-128"/>
                </a:rPr>
                <a:t> </a:t>
              </a:r>
              <a:r>
                <a:rPr kumimoji="1" lang="ja-JP" altLang="en-US" sz="1400" dirty="0">
                  <a:latin typeface="UD デジタル 教科書体 N-B" panose="02020700000000000000" pitchFamily="17" charset="-128"/>
                  <a:ea typeface="UD デジタル 教科書体 N-B" panose="02020700000000000000" pitchFamily="17" charset="-128"/>
                </a:rPr>
                <a:t>おしゃべりサロンタンポポ</a:t>
              </a:r>
            </a:p>
            <a:p>
              <a:pPr algn="ctr"/>
              <a:endParaRPr kumimoji="1" lang="ja-JP" altLang="en-US" sz="1600" dirty="0">
                <a:latin typeface="UD デジタル 教科書体 N-B" panose="02020700000000000000" pitchFamily="17" charset="-128"/>
                <a:ea typeface="UD デジタル 教科書体 N-B" panose="02020700000000000000" pitchFamily="17" charset="-128"/>
              </a:endParaRPr>
            </a:p>
          </p:txBody>
        </p:sp>
        <p:sp>
          <p:nvSpPr>
            <p:cNvPr id="48" name="テキスト ボックス 47">
              <a:extLst>
                <a:ext uri="{FF2B5EF4-FFF2-40B4-BE49-F238E27FC236}">
                  <a16:creationId xmlns:a16="http://schemas.microsoft.com/office/drawing/2014/main" id="{2F26C96D-6546-0B3B-6DFD-AC54F0D94B1A}"/>
                </a:ext>
              </a:extLst>
            </p:cNvPr>
            <p:cNvSpPr txBox="1"/>
            <p:nvPr/>
          </p:nvSpPr>
          <p:spPr>
            <a:xfrm>
              <a:off x="301340" y="2416210"/>
              <a:ext cx="3815999" cy="4060954"/>
            </a:xfrm>
            <a:prstGeom prst="rect">
              <a:avLst/>
            </a:prstGeom>
            <a:solidFill>
              <a:schemeClr val="bg1"/>
            </a:solidFill>
            <a:effectLst>
              <a:glow rad="101600">
                <a:schemeClr val="accent2">
                  <a:satMod val="175000"/>
                  <a:alpha val="40000"/>
                </a:schemeClr>
              </a:glow>
              <a:softEdge rad="31750"/>
            </a:effectLst>
          </p:spPr>
          <p:txBody>
            <a:bodyPr wrap="square" lIns="72000" rIns="0" anchor="ctr">
              <a:noAutofit/>
            </a:bodyPr>
            <a:lstStyle/>
            <a:p>
              <a:pPr marL="271428" indent="-271428"/>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a:t>
              </a: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	</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開催場所</a:t>
              </a:r>
              <a:endPar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endParaRPr>
            </a:p>
            <a:p>
              <a:pPr marL="271428" indent="-271428">
                <a:spcBef>
                  <a:spcPts val="300"/>
                </a:spcBef>
              </a:pP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	</a:t>
              </a:r>
              <a:r>
                <a:rPr lang="zh-TW" altLang="en-US" sz="1050" dirty="0">
                  <a:solidFill>
                    <a:schemeClr val="accent2">
                      <a:lumMod val="50000"/>
                    </a:schemeClr>
                  </a:solidFill>
                  <a:latin typeface="BIZ UDPゴシック" panose="020B0400000000000000" pitchFamily="50" charset="-128"/>
                  <a:ea typeface="BIZ UDPゴシック" panose="020B0400000000000000" pitchFamily="50" charset="-128"/>
                </a:rPr>
                <a:t>平塚市田村２</a:t>
              </a:r>
              <a:r>
                <a:rPr lang="en-US" altLang="zh-TW" sz="1050" dirty="0">
                  <a:solidFill>
                    <a:schemeClr val="accent2">
                      <a:lumMod val="50000"/>
                    </a:schemeClr>
                  </a:solidFill>
                  <a:latin typeface="BIZ UDPゴシック" panose="020B0400000000000000" pitchFamily="50" charset="-128"/>
                  <a:ea typeface="BIZ UDPゴシック" panose="020B0400000000000000" pitchFamily="50" charset="-128"/>
                </a:rPr>
                <a:t>-</a:t>
              </a:r>
              <a:r>
                <a:rPr lang="zh-TW" altLang="en-US" sz="1050" dirty="0">
                  <a:solidFill>
                    <a:schemeClr val="accent2">
                      <a:lumMod val="50000"/>
                    </a:schemeClr>
                  </a:solidFill>
                  <a:latin typeface="BIZ UDPゴシック" panose="020B0400000000000000" pitchFamily="50" charset="-128"/>
                  <a:ea typeface="BIZ UDPゴシック" panose="020B0400000000000000" pitchFamily="50" charset="-128"/>
                </a:rPr>
                <a:t>７</a:t>
              </a:r>
              <a:r>
                <a:rPr lang="en-US" altLang="zh-TW" sz="1050" dirty="0">
                  <a:solidFill>
                    <a:schemeClr val="accent2">
                      <a:lumMod val="50000"/>
                    </a:schemeClr>
                  </a:solidFill>
                  <a:latin typeface="BIZ UDPゴシック" panose="020B0400000000000000" pitchFamily="50" charset="-128"/>
                  <a:ea typeface="BIZ UDPゴシック" panose="020B0400000000000000" pitchFamily="50" charset="-128"/>
                </a:rPr>
                <a:t>-</a:t>
              </a:r>
              <a:r>
                <a:rPr lang="zh-TW" altLang="en-US" sz="1050" dirty="0">
                  <a:solidFill>
                    <a:schemeClr val="accent2">
                      <a:lumMod val="50000"/>
                    </a:schemeClr>
                  </a:solidFill>
                  <a:latin typeface="BIZ UDPゴシック" panose="020B0400000000000000" pitchFamily="50" charset="-128"/>
                  <a:ea typeface="BIZ UDPゴシック" panose="020B0400000000000000" pitchFamily="50" charset="-128"/>
                </a:rPr>
                <a:t>３５</a:t>
              </a:r>
              <a:r>
                <a:rPr lang="en-US" altLang="zh-TW" sz="1050" dirty="0">
                  <a:solidFill>
                    <a:schemeClr val="accent2">
                      <a:lumMod val="50000"/>
                    </a:schemeClr>
                  </a:solidFill>
                  <a:latin typeface="BIZ UDPゴシック" panose="020B0400000000000000" pitchFamily="50" charset="-128"/>
                  <a:ea typeface="BIZ UDPゴシック" panose="020B0400000000000000" pitchFamily="50" charset="-128"/>
                </a:rPr>
                <a:t>-</a:t>
              </a:r>
              <a:r>
                <a:rPr lang="zh-TW" altLang="en-US" sz="1050" dirty="0">
                  <a:solidFill>
                    <a:schemeClr val="accent2">
                      <a:lumMod val="50000"/>
                    </a:schemeClr>
                  </a:solidFill>
                  <a:latin typeface="BIZ UDPゴシック" panose="020B0400000000000000" pitchFamily="50" charset="-128"/>
                  <a:ea typeface="BIZ UDPゴシック" panose="020B0400000000000000" pitchFamily="50" charset="-128"/>
                </a:rPr>
                <a:t>１０１</a:t>
              </a:r>
              <a:endPar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endParaRPr>
            </a:p>
            <a:p>
              <a:pPr marL="271428" indent="-271428">
                <a:spcBef>
                  <a:spcPts val="1201"/>
                </a:spcBef>
              </a:pP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a:t>
              </a: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	</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開催日</a:t>
              </a:r>
              <a:endPar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endParaRPr>
            </a:p>
            <a:p>
              <a:pPr marL="271428" indent="-271428">
                <a:spcBef>
                  <a:spcPts val="300"/>
                </a:spcBef>
              </a:pPr>
              <a:r>
                <a:rPr lang="en-US" altLang="zh-CN" sz="1050" dirty="0">
                  <a:solidFill>
                    <a:schemeClr val="accent2">
                      <a:lumMod val="50000"/>
                    </a:schemeClr>
                  </a:solidFill>
                  <a:latin typeface="BIZ UDPゴシック" panose="020B0400000000000000" pitchFamily="50" charset="-128"/>
                  <a:ea typeface="BIZ UDPゴシック" panose="020B0400000000000000" pitchFamily="50" charset="-128"/>
                </a:rPr>
                <a:t>	</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第３水曜日　１</a:t>
              </a: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0</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：００～１２：００</a:t>
              </a:r>
              <a:endPar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endParaRPr>
            </a:p>
            <a:p>
              <a:pPr marL="271428" indent="-271428">
                <a:spcBef>
                  <a:spcPts val="1201"/>
                </a:spcBef>
              </a:pP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a:t>
              </a: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	</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連絡先</a:t>
              </a:r>
              <a:endPar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endParaRPr>
            </a:p>
            <a:p>
              <a:pPr marL="271428" indent="-271428">
                <a:spcBef>
                  <a:spcPts val="300"/>
                </a:spcBef>
              </a:pP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	</a:t>
              </a:r>
              <a:r>
                <a:rPr lang="ja-JP" altLang="ja-JP" sz="1050" kern="0" dirty="0">
                  <a:solidFill>
                    <a:schemeClr val="accent2">
                      <a:lumMod val="50000"/>
                    </a:schemeClr>
                  </a:solidFill>
                  <a:latin typeface="BIZ UDPゴシック" panose="020B0400000000000000" pitchFamily="50" charset="-128"/>
                  <a:ea typeface="BIZ UDPゴシック" panose="020B0400000000000000" pitchFamily="50" charset="-128"/>
                  <a:cs typeface="ＭＳ Ｐゴシック" panose="020B0600070205080204" pitchFamily="50" charset="-128"/>
                </a:rPr>
                <a:t>高齢者よろず相談センター</a:t>
              </a:r>
              <a:endParaRPr lang="en-US" altLang="ja-JP" sz="1050" kern="0" dirty="0">
                <a:solidFill>
                  <a:schemeClr val="accent2">
                    <a:lumMod val="50000"/>
                  </a:schemeClr>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marL="271428" indent="-271428">
                <a:spcBef>
                  <a:spcPts val="300"/>
                </a:spcBef>
              </a:pPr>
              <a:r>
                <a:rPr lang="en-US" altLang="ja-JP" sz="1050" kern="0" dirty="0">
                  <a:solidFill>
                    <a:schemeClr val="accent2">
                      <a:lumMod val="50000"/>
                    </a:schemeClr>
                  </a:solidFill>
                  <a:latin typeface="BIZ UDPゴシック" panose="020B0400000000000000" pitchFamily="50" charset="-128"/>
                  <a:ea typeface="BIZ UDPゴシック" panose="020B0400000000000000" pitchFamily="50" charset="-128"/>
                  <a:cs typeface="ＭＳ Ｐゴシック" panose="020B0600070205080204" pitchFamily="50" charset="-128"/>
                </a:rPr>
                <a:t>	</a:t>
              </a:r>
              <a:r>
                <a:rPr lang="ja-JP" altLang="ja-JP" sz="1050" kern="0" dirty="0">
                  <a:solidFill>
                    <a:schemeClr val="accent2">
                      <a:lumMod val="50000"/>
                    </a:schemeClr>
                  </a:solidFill>
                  <a:latin typeface="BIZ UDPゴシック" panose="020B0400000000000000" pitchFamily="50" charset="-128"/>
                  <a:ea typeface="BIZ UDPゴシック" panose="020B0400000000000000" pitchFamily="50" charset="-128"/>
                  <a:cs typeface="ＭＳ Ｐゴシック" panose="020B0600070205080204" pitchFamily="50" charset="-128"/>
                </a:rPr>
                <a:t>サンレジデンス湘南</a:t>
              </a:r>
              <a:endParaRPr lang="ja-JP" altLang="ja-JP" sz="1050" kern="100" dirty="0">
                <a:solidFill>
                  <a:schemeClr val="accent2">
                    <a:lumMod val="50000"/>
                  </a:schemeClr>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marL="271428" indent="-271428">
                <a:spcBef>
                  <a:spcPts val="300"/>
                </a:spcBef>
              </a:pP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	</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 </a:t>
              </a: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0463-54-7009</a:t>
              </a:r>
              <a:endPar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endParaRPr>
            </a:p>
            <a:p>
              <a:pPr marL="271428" indent="-271428"/>
              <a:endPar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endParaRPr>
            </a:p>
          </p:txBody>
        </p:sp>
        <p:sp>
          <p:nvSpPr>
            <p:cNvPr id="49" name="テキスト ボックス 48">
              <a:extLst>
                <a:ext uri="{FF2B5EF4-FFF2-40B4-BE49-F238E27FC236}">
                  <a16:creationId xmlns:a16="http://schemas.microsoft.com/office/drawing/2014/main" id="{CCA57DD4-4892-F68E-E494-6558A7EA57B9}"/>
                </a:ext>
              </a:extLst>
            </p:cNvPr>
            <p:cNvSpPr txBox="1"/>
            <p:nvPr/>
          </p:nvSpPr>
          <p:spPr>
            <a:xfrm>
              <a:off x="457604" y="1158808"/>
              <a:ext cx="3573211" cy="1471643"/>
            </a:xfrm>
            <a:prstGeom prst="rect">
              <a:avLst/>
            </a:prstGeom>
            <a:noFill/>
          </p:spPr>
          <p:txBody>
            <a:bodyPr wrap="square" rtlCol="0">
              <a:spAutoFit/>
            </a:bodyPr>
            <a:lstStyle/>
            <a:p>
              <a:r>
                <a:rPr kumimoji="1" lang="ja-JP" altLang="en-US" sz="1000" b="1" dirty="0">
                  <a:solidFill>
                    <a:schemeClr val="bg1"/>
                  </a:solidFill>
                  <a:latin typeface="UD デジタル 教科書体 NP-R" panose="02020400000000000000" pitchFamily="18" charset="-128"/>
                  <a:ea typeface="UD デジタル 教科書体 NP-R" panose="02020400000000000000" pitchFamily="18" charset="-128"/>
                </a:rPr>
                <a:t>あなたの世界が“</a:t>
              </a:r>
              <a:r>
                <a:rPr kumimoji="1" lang="ja-JP" altLang="en-US" sz="1000" b="1" dirty="0" err="1">
                  <a:solidFill>
                    <a:schemeClr val="bg1"/>
                  </a:solidFill>
                  <a:latin typeface="UD デジタル 教科書体 NP-R" panose="02020400000000000000" pitchFamily="18" charset="-128"/>
                  <a:ea typeface="UD デジタル 教科書体 NP-R" panose="02020400000000000000" pitchFamily="18" charset="-128"/>
                </a:rPr>
                <a:t>ちょこっ</a:t>
              </a:r>
              <a:r>
                <a:rPr kumimoji="1" lang="ja-JP" altLang="en-US" sz="1000" b="1" dirty="0">
                  <a:solidFill>
                    <a:schemeClr val="bg1"/>
                  </a:solidFill>
                  <a:latin typeface="UD デジタル 教科書体 NP-R" panose="02020400000000000000" pitchFamily="18" charset="-128"/>
                  <a:ea typeface="UD デジタル 教科書体 NP-R" panose="02020400000000000000" pitchFamily="18" charset="-128"/>
                </a:rPr>
                <a:t>と”広がります。</a:t>
              </a:r>
              <a:r>
                <a:rPr kumimoji="1" lang="en-US" altLang="ja-JP" sz="1000" b="1" dirty="0">
                  <a:solidFill>
                    <a:schemeClr val="bg1"/>
                  </a:solidFill>
                  <a:latin typeface="UD デジタル 教科書体 NP-R" panose="02020400000000000000" pitchFamily="18" charset="-128"/>
                  <a:ea typeface="UD デジタル 教科書体 NP-R" panose="02020400000000000000" pitchFamily="18" charset="-128"/>
                </a:rPr>
                <a:t>1</a:t>
              </a:r>
              <a:r>
                <a:rPr kumimoji="1" lang="ja-JP" altLang="en-US" sz="1000" b="1" dirty="0">
                  <a:solidFill>
                    <a:schemeClr val="bg1"/>
                  </a:solidFill>
                  <a:latin typeface="UD デジタル 教科書体 NP-R" panose="02020400000000000000" pitchFamily="18" charset="-128"/>
                  <a:ea typeface="UD デジタル 教科書体 NP-R" panose="02020400000000000000" pitchFamily="18" charset="-128"/>
                </a:rPr>
                <a:t>人じゃないよ、</a:t>
              </a:r>
              <a:r>
                <a:rPr kumimoji="1" lang="en-US" altLang="ja-JP" sz="1000" b="1" dirty="0">
                  <a:solidFill>
                    <a:schemeClr val="bg1"/>
                  </a:solidFill>
                  <a:latin typeface="UD デジタル 教科書体 NP-R" panose="02020400000000000000" pitchFamily="18" charset="-128"/>
                  <a:ea typeface="UD デジタル 教科書体 NP-R" panose="02020400000000000000" pitchFamily="18" charset="-128"/>
                </a:rPr>
                <a:t/>
              </a:r>
              <a:br>
                <a:rPr kumimoji="1" lang="en-US" altLang="ja-JP" sz="1000" b="1" dirty="0">
                  <a:solidFill>
                    <a:schemeClr val="bg1"/>
                  </a:solidFill>
                  <a:latin typeface="UD デジタル 教科書体 NP-R" panose="02020400000000000000" pitchFamily="18" charset="-128"/>
                  <a:ea typeface="UD デジタル 教科書体 NP-R" panose="02020400000000000000" pitchFamily="18" charset="-128"/>
                </a:rPr>
              </a:br>
              <a:r>
                <a:rPr kumimoji="1" lang="ja-JP" altLang="en-US" sz="1000" b="1" dirty="0">
                  <a:solidFill>
                    <a:schemeClr val="bg1"/>
                  </a:solidFill>
                  <a:latin typeface="UD デジタル 教科書体 NP-R" panose="02020400000000000000" pitchFamily="18" charset="-128"/>
                  <a:ea typeface="UD デジタル 教科書体 NP-R" panose="02020400000000000000" pitchFamily="18" charset="-128"/>
                </a:rPr>
                <a:t>おいで、いつでもおいで。</a:t>
              </a:r>
            </a:p>
            <a:p>
              <a:endParaRPr kumimoji="1" lang="ja-JP" altLang="en-US" sz="1201" b="1" dirty="0">
                <a:solidFill>
                  <a:schemeClr val="bg1"/>
                </a:solidFill>
                <a:latin typeface="Rastanty Cortez" panose="02000506000000020003" pitchFamily="2" charset="0"/>
                <a:ea typeface="UD デジタル 教科書体 NP-R" panose="02020400000000000000" pitchFamily="18" charset="-128"/>
              </a:endParaRPr>
            </a:p>
          </p:txBody>
        </p:sp>
      </p:grpSp>
      <p:pic>
        <p:nvPicPr>
          <p:cNvPr id="50" name="図 49">
            <a:extLst>
              <a:ext uri="{FF2B5EF4-FFF2-40B4-BE49-F238E27FC236}">
                <a16:creationId xmlns:a16="http://schemas.microsoft.com/office/drawing/2014/main" id="{5E145516-F2C9-4852-96EF-20F59E7D7C85}"/>
              </a:ext>
            </a:extLst>
          </p:cNvPr>
          <p:cNvPicPr>
            <a:picLocks noChangeAspect="1"/>
          </p:cNvPicPr>
          <p:nvPr/>
        </p:nvPicPr>
        <p:blipFill rotWithShape="1">
          <a:blip r:embed="rId11"/>
          <a:srcRect t="79017"/>
          <a:stretch/>
        </p:blipFill>
        <p:spPr>
          <a:xfrm>
            <a:off x="4719816" y="6465507"/>
            <a:ext cx="1113018" cy="179616"/>
          </a:xfrm>
          <a:prstGeom prst="rect">
            <a:avLst/>
          </a:prstGeom>
        </p:spPr>
      </p:pic>
      <p:pic>
        <p:nvPicPr>
          <p:cNvPr id="51" name="図 50" descr="抽象, シャツ, 挿絵 が含まれている画像&#10;&#10;自動的に生成された説明">
            <a:extLst>
              <a:ext uri="{FF2B5EF4-FFF2-40B4-BE49-F238E27FC236}">
                <a16:creationId xmlns:a16="http://schemas.microsoft.com/office/drawing/2014/main" id="{8BFD40F8-1AD7-BC80-33DA-9DA3D9EABD44}"/>
              </a:ext>
            </a:extLst>
          </p:cNvPr>
          <p:cNvPicPr>
            <a:picLocks noChangeAspect="1"/>
          </p:cNvPicPr>
          <p:nvPr/>
        </p:nvPicPr>
        <p:blipFill>
          <a:blip r:embed="rId12" cstate="hqprint">
            <a:extLst>
              <a:ext uri="{28A0092B-C50C-407E-A947-70E740481C1C}">
                <a14:useLocalDpi xmlns:a14="http://schemas.microsoft.com/office/drawing/2010/main" val="0"/>
              </a:ext>
            </a:extLst>
          </a:blip>
          <a:srcRect l="18256" t="8373" r="21163" b="22480"/>
          <a:stretch/>
        </p:blipFill>
        <p:spPr>
          <a:xfrm>
            <a:off x="5225899" y="4130142"/>
            <a:ext cx="720287" cy="616599"/>
          </a:xfrm>
          <a:prstGeom prst="rect">
            <a:avLst/>
          </a:prstGeom>
        </p:spPr>
      </p:pic>
      <p:grpSp>
        <p:nvGrpSpPr>
          <p:cNvPr id="52" name="グループ化 51"/>
          <p:cNvGrpSpPr/>
          <p:nvPr/>
        </p:nvGrpSpPr>
        <p:grpSpPr>
          <a:xfrm>
            <a:off x="6133907" y="30175"/>
            <a:ext cx="2932577" cy="3686375"/>
            <a:chOff x="72736" y="114300"/>
            <a:chExt cx="4270663" cy="7343105"/>
          </a:xfrm>
        </p:grpSpPr>
        <p:sp>
          <p:nvSpPr>
            <p:cNvPr id="67" name="四角形: 角を丸くする 1">
              <a:extLst>
                <a:ext uri="{FF2B5EF4-FFF2-40B4-BE49-F238E27FC236}">
                  <a16:creationId xmlns:a16="http://schemas.microsoft.com/office/drawing/2014/main" id="{7B6F99AB-B78D-766C-E498-9D478C78A01B}"/>
                </a:ext>
              </a:extLst>
            </p:cNvPr>
            <p:cNvSpPr/>
            <p:nvPr/>
          </p:nvSpPr>
          <p:spPr>
            <a:xfrm>
              <a:off x="72736" y="114300"/>
              <a:ext cx="4270663" cy="6598227"/>
            </a:xfrm>
            <a:prstGeom prst="roundRect">
              <a:avLst>
                <a:gd name="adj" fmla="val 6691"/>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tIns="180000" rtlCol="0" anchor="t"/>
            <a:lstStyle/>
            <a:p>
              <a:pPr algn="ctr"/>
              <a:r>
                <a:rPr kumimoji="1" lang="ja-JP" altLang="en-US" sz="1600" dirty="0" smtClean="0">
                  <a:latin typeface="UD デジタル 教科書体 N-B" panose="02020700000000000000" pitchFamily="17" charset="-128"/>
                  <a:ea typeface="UD デジタル 教科書体 N-B" panose="02020700000000000000" pitchFamily="17" charset="-128"/>
                </a:rPr>
                <a:t>１ </a:t>
              </a:r>
              <a:r>
                <a:rPr kumimoji="1" lang="ja-JP" altLang="en-US" sz="1600" dirty="0">
                  <a:latin typeface="UD デジタル 教科書体 N-B" panose="02020700000000000000" pitchFamily="17" charset="-128"/>
                  <a:ea typeface="UD デジタル 教科書体 N-B" panose="02020700000000000000" pitchFamily="17" charset="-128"/>
                </a:rPr>
                <a:t>金目よりみちカフェ</a:t>
              </a:r>
            </a:p>
          </p:txBody>
        </p:sp>
        <p:sp>
          <p:nvSpPr>
            <p:cNvPr id="68" name="テキスト ボックス 67">
              <a:extLst>
                <a:ext uri="{FF2B5EF4-FFF2-40B4-BE49-F238E27FC236}">
                  <a16:creationId xmlns:a16="http://schemas.microsoft.com/office/drawing/2014/main" id="{2F26C96D-6546-0B3B-6DFD-AC54F0D94B1A}"/>
                </a:ext>
              </a:extLst>
            </p:cNvPr>
            <p:cNvSpPr txBox="1"/>
            <p:nvPr/>
          </p:nvSpPr>
          <p:spPr>
            <a:xfrm>
              <a:off x="301340" y="2416207"/>
              <a:ext cx="3815998" cy="4171968"/>
            </a:xfrm>
            <a:prstGeom prst="rect">
              <a:avLst/>
            </a:prstGeom>
            <a:solidFill>
              <a:schemeClr val="bg1"/>
            </a:solidFill>
            <a:effectLst>
              <a:glow rad="101600">
                <a:schemeClr val="accent2">
                  <a:satMod val="175000"/>
                  <a:alpha val="40000"/>
                </a:schemeClr>
              </a:glow>
              <a:softEdge rad="31750"/>
            </a:effectLst>
          </p:spPr>
          <p:txBody>
            <a:bodyPr wrap="square" lIns="72000" rIns="0" anchor="ctr">
              <a:noAutofit/>
            </a:bodyPr>
            <a:lstStyle/>
            <a:p>
              <a:pPr marL="271428" indent="-271428"/>
              <a:endPar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endParaRPr>
            </a:p>
          </p:txBody>
        </p:sp>
        <p:sp>
          <p:nvSpPr>
            <p:cNvPr id="69" name="テキスト ボックス 68">
              <a:extLst>
                <a:ext uri="{FF2B5EF4-FFF2-40B4-BE49-F238E27FC236}">
                  <a16:creationId xmlns:a16="http://schemas.microsoft.com/office/drawing/2014/main" id="{CCA57DD4-4892-F68E-E494-6558A7EA57B9}"/>
                </a:ext>
              </a:extLst>
            </p:cNvPr>
            <p:cNvSpPr txBox="1"/>
            <p:nvPr/>
          </p:nvSpPr>
          <p:spPr>
            <a:xfrm>
              <a:off x="348862" y="2384184"/>
              <a:ext cx="3957552" cy="5073221"/>
            </a:xfrm>
            <a:prstGeom prst="rect">
              <a:avLst/>
            </a:prstGeom>
            <a:noFill/>
          </p:spPr>
          <p:txBody>
            <a:bodyPr wrap="square" rtlCol="0">
              <a:spAutoFit/>
            </a:bodyPr>
            <a:lstStyle/>
            <a:p>
              <a:pPr marL="271463" indent="-271463"/>
              <a:r>
                <a:rPr lang="ja-JP" altLang="en-US" sz="1000" dirty="0">
                  <a:solidFill>
                    <a:schemeClr val="accent2">
                      <a:lumMod val="50000"/>
                    </a:schemeClr>
                  </a:solidFill>
                  <a:latin typeface="BIZ UDPゴシック" panose="020B0400000000000000" pitchFamily="50" charset="-128"/>
                  <a:ea typeface="BIZ UDPゴシック" panose="020B0400000000000000" pitchFamily="50" charset="-128"/>
                </a:rPr>
                <a:t>■</a:t>
              </a:r>
              <a:r>
                <a:rPr lang="en-US" altLang="ja-JP" sz="1000" dirty="0">
                  <a:solidFill>
                    <a:schemeClr val="accent2">
                      <a:lumMod val="50000"/>
                    </a:schemeClr>
                  </a:solidFill>
                  <a:latin typeface="BIZ UDPゴシック" panose="020B0400000000000000" pitchFamily="50" charset="-128"/>
                  <a:ea typeface="BIZ UDPゴシック" panose="020B0400000000000000" pitchFamily="50" charset="-128"/>
                </a:rPr>
                <a:t>	</a:t>
              </a:r>
              <a:r>
                <a:rPr lang="ja-JP" altLang="en-US" sz="1000" dirty="0">
                  <a:solidFill>
                    <a:schemeClr val="accent2">
                      <a:lumMod val="50000"/>
                    </a:schemeClr>
                  </a:solidFill>
                  <a:latin typeface="BIZ UDPゴシック" panose="020B0400000000000000" pitchFamily="50" charset="-128"/>
                  <a:ea typeface="BIZ UDPゴシック" panose="020B0400000000000000" pitchFamily="50" charset="-128"/>
                </a:rPr>
                <a:t>開催場所・日時</a:t>
              </a:r>
              <a:endParaRPr lang="en-US" altLang="ja-JP" sz="1000" dirty="0">
                <a:solidFill>
                  <a:schemeClr val="accent2">
                    <a:lumMod val="50000"/>
                  </a:schemeClr>
                </a:solidFill>
                <a:latin typeface="BIZ UDPゴシック" panose="020B0400000000000000" pitchFamily="50" charset="-128"/>
                <a:ea typeface="BIZ UDPゴシック" panose="020B0400000000000000" pitchFamily="50" charset="-128"/>
              </a:endParaRPr>
            </a:p>
            <a:p>
              <a:r>
                <a:rPr lang="ja-JP" altLang="en-US" sz="1000" dirty="0" smtClean="0">
                  <a:solidFill>
                    <a:schemeClr val="accent2">
                      <a:lumMod val="50000"/>
                    </a:schemeClr>
                  </a:solidFill>
                  <a:latin typeface="BIZ UDPゴシック" panose="020B0400000000000000" pitchFamily="50" charset="-128"/>
                  <a:ea typeface="BIZ UDPゴシック" panose="020B0400000000000000" pitchFamily="50" charset="-128"/>
                </a:rPr>
                <a:t>①　金目</a:t>
              </a:r>
              <a:r>
                <a:rPr lang="ja-JP" altLang="en-US" sz="1000" dirty="0">
                  <a:solidFill>
                    <a:schemeClr val="accent2">
                      <a:lumMod val="50000"/>
                    </a:schemeClr>
                  </a:solidFill>
                  <a:latin typeface="BIZ UDPゴシック" panose="020B0400000000000000" pitchFamily="50" charset="-128"/>
                  <a:ea typeface="BIZ UDPゴシック" panose="020B0400000000000000" pitchFamily="50" charset="-128"/>
                </a:rPr>
                <a:t>窓口　高齢者よろず相談センター</a:t>
              </a:r>
              <a:endParaRPr lang="en-US" altLang="ja-JP" sz="1000" dirty="0">
                <a:solidFill>
                  <a:schemeClr val="accent2">
                    <a:lumMod val="50000"/>
                  </a:schemeClr>
                </a:solidFill>
                <a:latin typeface="BIZ UDPゴシック" panose="020B0400000000000000" pitchFamily="50" charset="-128"/>
                <a:ea typeface="BIZ UDPゴシック" panose="020B0400000000000000" pitchFamily="50" charset="-128"/>
              </a:endParaRPr>
            </a:p>
            <a:p>
              <a:r>
                <a:rPr lang="ja-JP" altLang="en-US" sz="1000" dirty="0">
                  <a:solidFill>
                    <a:schemeClr val="accent2">
                      <a:lumMod val="50000"/>
                    </a:schemeClr>
                  </a:solidFill>
                  <a:latin typeface="BIZ UDPゴシック" panose="020B0400000000000000" pitchFamily="50" charset="-128"/>
                  <a:ea typeface="BIZ UDPゴシック" panose="020B0400000000000000" pitchFamily="50" charset="-128"/>
                </a:rPr>
                <a:t>　　　ひらつかにし　／</a:t>
              </a:r>
              <a:r>
                <a:rPr lang="ja-JP" altLang="en-US" sz="800" dirty="0">
                  <a:solidFill>
                    <a:schemeClr val="accent2">
                      <a:lumMod val="50000"/>
                    </a:schemeClr>
                  </a:solidFill>
                  <a:latin typeface="BIZ UDPゴシック" panose="020B0400000000000000" pitchFamily="50" charset="-128"/>
                  <a:ea typeface="BIZ UDPゴシック" panose="020B0400000000000000" pitchFamily="50" charset="-128"/>
                </a:rPr>
                <a:t>平塚市北金目</a:t>
              </a:r>
              <a:r>
                <a:rPr lang="en-US" altLang="ja-JP" sz="800" dirty="0" smtClean="0">
                  <a:solidFill>
                    <a:schemeClr val="accent2">
                      <a:lumMod val="50000"/>
                    </a:schemeClr>
                  </a:solidFill>
                  <a:latin typeface="BIZ UDPゴシック" panose="020B0400000000000000" pitchFamily="50" charset="-128"/>
                  <a:ea typeface="BIZ UDPゴシック" panose="020B0400000000000000" pitchFamily="50" charset="-128"/>
                </a:rPr>
                <a:t>2‐36‐14</a:t>
              </a:r>
            </a:p>
            <a:p>
              <a:r>
                <a:rPr lang="en-US" altLang="ja-JP" sz="800" dirty="0">
                  <a:solidFill>
                    <a:schemeClr val="accent2">
                      <a:lumMod val="50000"/>
                    </a:schemeClr>
                  </a:solidFill>
                  <a:latin typeface="BIZ UDPゴシック" panose="020B0400000000000000" pitchFamily="50" charset="-128"/>
                  <a:ea typeface="BIZ UDPゴシック" panose="020B0400000000000000" pitchFamily="50" charset="-128"/>
                </a:rPr>
                <a:t> </a:t>
              </a:r>
              <a:r>
                <a:rPr lang="en-US" altLang="ja-JP" sz="800" dirty="0" smtClean="0">
                  <a:solidFill>
                    <a:schemeClr val="accent2">
                      <a:lumMod val="50000"/>
                    </a:schemeClr>
                  </a:solidFill>
                  <a:latin typeface="BIZ UDPゴシック" panose="020B0400000000000000" pitchFamily="50" charset="-128"/>
                  <a:ea typeface="BIZ UDPゴシック" panose="020B0400000000000000" pitchFamily="50" charset="-128"/>
                </a:rPr>
                <a:t>    </a:t>
              </a:r>
              <a:r>
                <a:rPr lang="ja-JP" altLang="en-US" sz="1000" dirty="0" smtClean="0">
                  <a:solidFill>
                    <a:schemeClr val="accent2">
                      <a:lumMod val="50000"/>
                    </a:schemeClr>
                  </a:solidFill>
                  <a:latin typeface="BIZ UDPゴシック" panose="020B0400000000000000" pitchFamily="50" charset="-128"/>
                  <a:ea typeface="BIZ UDPゴシック" panose="020B0400000000000000" pitchFamily="50" charset="-128"/>
                </a:rPr>
                <a:t>第１・３</a:t>
              </a:r>
              <a:r>
                <a:rPr lang="ja-JP" altLang="en-US" sz="1000" dirty="0">
                  <a:solidFill>
                    <a:schemeClr val="accent2">
                      <a:lumMod val="50000"/>
                    </a:schemeClr>
                  </a:solidFill>
                  <a:latin typeface="BIZ UDPゴシック" panose="020B0400000000000000" pitchFamily="50" charset="-128"/>
                  <a:ea typeface="BIZ UDPゴシック" panose="020B0400000000000000" pitchFamily="50" charset="-128"/>
                </a:rPr>
                <a:t>金曜日</a:t>
              </a:r>
              <a:r>
                <a:rPr lang="en-US" altLang="ja-JP" sz="1000" dirty="0">
                  <a:solidFill>
                    <a:schemeClr val="accent2">
                      <a:lumMod val="50000"/>
                    </a:schemeClr>
                  </a:solidFill>
                  <a:latin typeface="BIZ UDPゴシック" panose="020B0400000000000000" pitchFamily="50" charset="-128"/>
                  <a:ea typeface="BIZ UDPゴシック" panose="020B0400000000000000" pitchFamily="50" charset="-128"/>
                </a:rPr>
                <a:t>『</a:t>
              </a:r>
              <a:r>
                <a:rPr lang="ja-JP" altLang="en-US" sz="1000" dirty="0">
                  <a:solidFill>
                    <a:schemeClr val="accent2">
                      <a:lumMod val="50000"/>
                    </a:schemeClr>
                  </a:solidFill>
                  <a:latin typeface="BIZ UDPゴシック" panose="020B0400000000000000" pitchFamily="50" charset="-128"/>
                  <a:ea typeface="BIZ UDPゴシック" panose="020B0400000000000000" pitchFamily="50" charset="-128"/>
                </a:rPr>
                <a:t>よりみち農園</a:t>
              </a:r>
              <a:r>
                <a:rPr lang="en-US" altLang="ja-JP" sz="1000" dirty="0">
                  <a:solidFill>
                    <a:schemeClr val="accent2">
                      <a:lumMod val="50000"/>
                    </a:schemeClr>
                  </a:solidFill>
                  <a:latin typeface="BIZ UDPゴシック" panose="020B0400000000000000" pitchFamily="50" charset="-128"/>
                  <a:ea typeface="BIZ UDPゴシック" panose="020B0400000000000000" pitchFamily="50" charset="-128"/>
                </a:rPr>
                <a:t>』</a:t>
              </a:r>
            </a:p>
            <a:p>
              <a:pPr marL="271463" indent="-271463"/>
              <a:r>
                <a:rPr lang="ja-JP" altLang="en-US" sz="1000" dirty="0">
                  <a:solidFill>
                    <a:schemeClr val="accent2">
                      <a:lumMod val="50000"/>
                    </a:schemeClr>
                  </a:solidFill>
                  <a:latin typeface="BIZ UDPゴシック" panose="020B0400000000000000" pitchFamily="50" charset="-128"/>
                  <a:ea typeface="BIZ UDPゴシック" panose="020B0400000000000000" pitchFamily="50" charset="-128"/>
                </a:rPr>
                <a:t>　　第４金曜日</a:t>
              </a:r>
              <a:r>
                <a:rPr lang="en-US" altLang="ja-JP" sz="1000" dirty="0">
                  <a:solidFill>
                    <a:schemeClr val="accent2">
                      <a:lumMod val="50000"/>
                    </a:schemeClr>
                  </a:solidFill>
                  <a:latin typeface="BIZ UDPゴシック" panose="020B0400000000000000" pitchFamily="50" charset="-128"/>
                  <a:ea typeface="BIZ UDPゴシック" panose="020B0400000000000000" pitchFamily="50" charset="-128"/>
                </a:rPr>
                <a:t>『</a:t>
              </a:r>
              <a:r>
                <a:rPr lang="ja-JP" altLang="en-US" sz="1000" dirty="0">
                  <a:solidFill>
                    <a:schemeClr val="accent2">
                      <a:lumMod val="50000"/>
                    </a:schemeClr>
                  </a:solidFill>
                  <a:latin typeface="BIZ UDPゴシック" panose="020B0400000000000000" pitchFamily="50" charset="-128"/>
                  <a:ea typeface="BIZ UDPゴシック" panose="020B0400000000000000" pitchFamily="50" charset="-128"/>
                </a:rPr>
                <a:t>ロバの会</a:t>
              </a:r>
              <a:r>
                <a:rPr lang="en-US" altLang="ja-JP" sz="1000" dirty="0">
                  <a:solidFill>
                    <a:schemeClr val="accent2">
                      <a:lumMod val="50000"/>
                    </a:schemeClr>
                  </a:solidFill>
                  <a:latin typeface="BIZ UDPゴシック" panose="020B0400000000000000" pitchFamily="50" charset="-128"/>
                  <a:ea typeface="BIZ UDPゴシック" panose="020B0400000000000000" pitchFamily="50" charset="-128"/>
                </a:rPr>
                <a:t>』</a:t>
              </a:r>
            </a:p>
            <a:p>
              <a:pPr marL="271463" indent="-271463"/>
              <a:r>
                <a:rPr lang="ja-JP" altLang="en-US" sz="1000" dirty="0">
                  <a:solidFill>
                    <a:schemeClr val="accent2">
                      <a:lumMod val="50000"/>
                    </a:schemeClr>
                  </a:solidFill>
                  <a:latin typeface="BIZ UDPゴシック" panose="020B0400000000000000" pitchFamily="50" charset="-128"/>
                  <a:ea typeface="BIZ UDPゴシック" panose="020B0400000000000000" pitchFamily="50" charset="-128"/>
                </a:rPr>
                <a:t>　　第４水曜日</a:t>
              </a:r>
              <a:r>
                <a:rPr lang="en-US" altLang="ja-JP" sz="1000" dirty="0">
                  <a:solidFill>
                    <a:schemeClr val="accent2">
                      <a:lumMod val="50000"/>
                    </a:schemeClr>
                  </a:solidFill>
                  <a:latin typeface="BIZ UDPゴシック" panose="020B0400000000000000" pitchFamily="50" charset="-128"/>
                  <a:ea typeface="BIZ UDPゴシック" panose="020B0400000000000000" pitchFamily="50" charset="-128"/>
                </a:rPr>
                <a:t>『</a:t>
              </a:r>
              <a:r>
                <a:rPr lang="ja-JP" altLang="en-US" sz="1000" dirty="0">
                  <a:solidFill>
                    <a:schemeClr val="accent2">
                      <a:lumMod val="50000"/>
                    </a:schemeClr>
                  </a:solidFill>
                  <a:latin typeface="BIZ UDPゴシック" panose="020B0400000000000000" pitchFamily="50" charset="-128"/>
                  <a:ea typeface="BIZ UDPゴシック" panose="020B0400000000000000" pitchFamily="50" charset="-128"/>
                </a:rPr>
                <a:t>介護者カフェ</a:t>
              </a:r>
              <a:r>
                <a:rPr lang="en-US" altLang="ja-JP" sz="1000" dirty="0">
                  <a:solidFill>
                    <a:schemeClr val="accent2">
                      <a:lumMod val="50000"/>
                    </a:schemeClr>
                  </a:solidFill>
                  <a:latin typeface="BIZ UDPゴシック" panose="020B0400000000000000" pitchFamily="50" charset="-128"/>
                  <a:ea typeface="BIZ UDPゴシック" panose="020B0400000000000000" pitchFamily="50" charset="-128"/>
                </a:rPr>
                <a:t>』</a:t>
              </a:r>
            </a:p>
            <a:p>
              <a:pPr marL="265113" indent="-265113">
                <a:spcBef>
                  <a:spcPts val="600"/>
                </a:spcBef>
                <a:buAutoNum type="circleNumDbPlain" startAt="2"/>
              </a:pPr>
              <a:r>
                <a:rPr lang="ja-JP" altLang="en-US" sz="1000" dirty="0">
                  <a:solidFill>
                    <a:schemeClr val="accent2">
                      <a:lumMod val="50000"/>
                    </a:schemeClr>
                  </a:solidFill>
                  <a:latin typeface="BIZ UDPゴシック" panose="020B0400000000000000" pitchFamily="50" charset="-128"/>
                  <a:ea typeface="BIZ UDPゴシック" panose="020B0400000000000000" pitchFamily="50" charset="-128"/>
                </a:rPr>
                <a:t>金目公民館／平塚市南金目</a:t>
              </a:r>
              <a:r>
                <a:rPr lang="en-US" altLang="ja-JP" sz="1000" dirty="0">
                  <a:solidFill>
                    <a:schemeClr val="accent2">
                      <a:lumMod val="50000"/>
                    </a:schemeClr>
                  </a:solidFill>
                  <a:latin typeface="BIZ UDPゴシック" panose="020B0400000000000000" pitchFamily="50" charset="-128"/>
                  <a:ea typeface="BIZ UDPゴシック" panose="020B0400000000000000" pitchFamily="50" charset="-128"/>
                </a:rPr>
                <a:t>966</a:t>
              </a:r>
              <a:r>
                <a:rPr lang="en-US" altLang="ja-JP" sz="1100" dirty="0">
                  <a:solidFill>
                    <a:schemeClr val="accent2">
                      <a:lumMod val="50000"/>
                    </a:schemeClr>
                  </a:solidFill>
                  <a:latin typeface="BIZ UDPゴシック" panose="020B0400000000000000" pitchFamily="50" charset="-128"/>
                  <a:ea typeface="BIZ UDPゴシック" panose="020B0400000000000000" pitchFamily="50" charset="-128"/>
                </a:rPr>
                <a:t/>
              </a:r>
              <a:br>
                <a:rPr lang="en-US" altLang="ja-JP" sz="1100" dirty="0">
                  <a:solidFill>
                    <a:schemeClr val="accent2">
                      <a:lumMod val="50000"/>
                    </a:schemeClr>
                  </a:solidFill>
                  <a:latin typeface="BIZ UDPゴシック" panose="020B0400000000000000" pitchFamily="50" charset="-128"/>
                  <a:ea typeface="BIZ UDPゴシック" panose="020B0400000000000000" pitchFamily="50" charset="-128"/>
                </a:rPr>
              </a:br>
              <a:r>
                <a:rPr lang="ja-JP" altLang="en-US" sz="1000" dirty="0">
                  <a:solidFill>
                    <a:schemeClr val="accent2">
                      <a:lumMod val="50000"/>
                    </a:schemeClr>
                  </a:solidFill>
                  <a:latin typeface="BIZ UDPゴシック" panose="020B0400000000000000" pitchFamily="50" charset="-128"/>
                  <a:ea typeface="BIZ UDPゴシック" panose="020B0400000000000000" pitchFamily="50" charset="-128"/>
                </a:rPr>
                <a:t>第４木曜日</a:t>
              </a:r>
              <a:r>
                <a:rPr lang="en-US" altLang="ja-JP" sz="1000" dirty="0">
                  <a:solidFill>
                    <a:schemeClr val="accent2">
                      <a:lumMod val="50000"/>
                    </a:schemeClr>
                  </a:solidFill>
                  <a:latin typeface="BIZ UDPゴシック" panose="020B0400000000000000" pitchFamily="50" charset="-128"/>
                  <a:ea typeface="BIZ UDPゴシック" panose="020B0400000000000000" pitchFamily="50" charset="-128"/>
                </a:rPr>
                <a:t>『</a:t>
              </a:r>
              <a:r>
                <a:rPr lang="ja-JP" altLang="en-US" sz="1000" dirty="0">
                  <a:solidFill>
                    <a:schemeClr val="accent2">
                      <a:lumMod val="50000"/>
                    </a:schemeClr>
                  </a:solidFill>
                  <a:latin typeface="BIZ UDPゴシック" panose="020B0400000000000000" pitchFamily="50" charset="-128"/>
                  <a:ea typeface="BIZ UDPゴシック" panose="020B0400000000000000" pitchFamily="50" charset="-128"/>
                </a:rPr>
                <a:t>よりみちカフェ</a:t>
              </a:r>
              <a:r>
                <a:rPr lang="en-US" altLang="ja-JP" sz="1000" dirty="0">
                  <a:solidFill>
                    <a:schemeClr val="accent2">
                      <a:lumMod val="50000"/>
                    </a:schemeClr>
                  </a:solidFill>
                  <a:latin typeface="BIZ UDPゴシック" panose="020B0400000000000000" pitchFamily="50" charset="-128"/>
                  <a:ea typeface="BIZ UDPゴシック" panose="020B0400000000000000" pitchFamily="50" charset="-128"/>
                </a:rPr>
                <a:t>』</a:t>
              </a:r>
            </a:p>
            <a:p>
              <a:pPr marL="265113" indent="-265113">
                <a:spcBef>
                  <a:spcPts val="600"/>
                </a:spcBef>
                <a:buAutoNum type="circleNumDbPlain" startAt="2"/>
              </a:pPr>
              <a:r>
                <a:rPr lang="ja-JP" altLang="en-US" sz="1000" dirty="0">
                  <a:solidFill>
                    <a:schemeClr val="accent2">
                      <a:lumMod val="50000"/>
                    </a:schemeClr>
                  </a:solidFill>
                  <a:latin typeface="BIZ UDPゴシック" panose="020B0400000000000000" pitchFamily="50" charset="-128"/>
                  <a:ea typeface="BIZ UDPゴシック" panose="020B0400000000000000" pitchFamily="50" charset="-128"/>
                </a:rPr>
                <a:t>真田自治会館／平塚市真田</a:t>
              </a:r>
              <a:r>
                <a:rPr lang="en-US" altLang="ja-JP" sz="1000" dirty="0" smtClean="0">
                  <a:solidFill>
                    <a:schemeClr val="accent2">
                      <a:lumMod val="50000"/>
                    </a:schemeClr>
                  </a:solidFill>
                  <a:latin typeface="BIZ UDPゴシック" panose="020B0400000000000000" pitchFamily="50" charset="-128"/>
                  <a:ea typeface="BIZ UDPゴシック" panose="020B0400000000000000" pitchFamily="50" charset="-128"/>
                </a:rPr>
                <a:t>1‐10‐12</a:t>
              </a:r>
              <a:r>
                <a:rPr lang="ja-JP" altLang="en-US" sz="1000" dirty="0">
                  <a:solidFill>
                    <a:schemeClr val="accent2">
                      <a:lumMod val="50000"/>
                    </a:schemeClr>
                  </a:solidFill>
                  <a:latin typeface="BIZ UDPゴシック" panose="020B0400000000000000" pitchFamily="50" charset="-128"/>
                  <a:ea typeface="BIZ UDPゴシック" panose="020B0400000000000000" pitchFamily="50" charset="-128"/>
                </a:rPr>
                <a:t>　　第１水曜日</a:t>
              </a:r>
              <a:r>
                <a:rPr lang="en-US" altLang="ja-JP" sz="1000" dirty="0">
                  <a:solidFill>
                    <a:schemeClr val="accent2">
                      <a:lumMod val="50000"/>
                    </a:schemeClr>
                  </a:solidFill>
                  <a:latin typeface="BIZ UDPゴシック" panose="020B0400000000000000" pitchFamily="50" charset="-128"/>
                  <a:ea typeface="BIZ UDPゴシック" panose="020B0400000000000000" pitchFamily="50" charset="-128"/>
                </a:rPr>
                <a:t>『</a:t>
              </a:r>
              <a:r>
                <a:rPr lang="ja-JP" altLang="en-US" sz="1000" dirty="0">
                  <a:solidFill>
                    <a:schemeClr val="accent2">
                      <a:lumMod val="50000"/>
                    </a:schemeClr>
                  </a:solidFill>
                  <a:latin typeface="BIZ UDPゴシック" panose="020B0400000000000000" pitchFamily="50" charset="-128"/>
                  <a:ea typeface="BIZ UDPゴシック" panose="020B0400000000000000" pitchFamily="50" charset="-128"/>
                </a:rPr>
                <a:t>ロバの会</a:t>
              </a:r>
              <a:r>
                <a:rPr lang="en-US" altLang="ja-JP" sz="1000" dirty="0">
                  <a:solidFill>
                    <a:schemeClr val="accent2">
                      <a:lumMod val="50000"/>
                    </a:schemeClr>
                  </a:solidFill>
                  <a:latin typeface="BIZ UDPゴシック" panose="020B0400000000000000" pitchFamily="50" charset="-128"/>
                  <a:ea typeface="BIZ UDPゴシック" panose="020B0400000000000000" pitchFamily="50" charset="-128"/>
                </a:rPr>
                <a:t>』</a:t>
              </a:r>
              <a:r>
                <a:rPr lang="ja-JP" altLang="en-US" sz="1000" dirty="0">
                  <a:solidFill>
                    <a:schemeClr val="accent2">
                      <a:lumMod val="50000"/>
                    </a:schemeClr>
                  </a:solidFill>
                  <a:latin typeface="BIZ UDPゴシック" panose="020B0400000000000000" pitchFamily="50" charset="-128"/>
                  <a:ea typeface="BIZ UDPゴシック" panose="020B0400000000000000" pitchFamily="50" charset="-128"/>
                </a:rPr>
                <a:t>　</a:t>
              </a:r>
              <a:endParaRPr lang="en-US" altLang="ja-JP" sz="1000" dirty="0" smtClean="0">
                <a:solidFill>
                  <a:schemeClr val="accent2">
                    <a:lumMod val="50000"/>
                  </a:schemeClr>
                </a:solidFill>
                <a:latin typeface="BIZ UDPゴシック" panose="020B0400000000000000" pitchFamily="50" charset="-128"/>
                <a:ea typeface="BIZ UDPゴシック" panose="020B0400000000000000" pitchFamily="50" charset="-128"/>
              </a:endParaRPr>
            </a:p>
            <a:p>
              <a:pPr>
                <a:spcBef>
                  <a:spcPts val="600"/>
                </a:spcBef>
              </a:pPr>
              <a:r>
                <a:rPr lang="ja-JP" altLang="en-US" sz="900" dirty="0" smtClean="0">
                  <a:solidFill>
                    <a:schemeClr val="accent2">
                      <a:lumMod val="50000"/>
                    </a:schemeClr>
                  </a:solidFill>
                  <a:latin typeface="BIZ UDPゴシック" panose="020B0400000000000000" pitchFamily="50" charset="-128"/>
                  <a:ea typeface="BIZ UDPゴシック" panose="020B0400000000000000" pitchFamily="50" charset="-128"/>
                </a:rPr>
                <a:t>■</a:t>
              </a:r>
              <a:r>
                <a:rPr lang="ja-JP" altLang="en-US" sz="900" dirty="0">
                  <a:solidFill>
                    <a:schemeClr val="accent2">
                      <a:lumMod val="50000"/>
                    </a:schemeClr>
                  </a:solidFill>
                  <a:latin typeface="BIZ UDPゴシック" panose="020B0400000000000000" pitchFamily="50" charset="-128"/>
                  <a:ea typeface="BIZ UDPゴシック" panose="020B0400000000000000" pitchFamily="50" charset="-128"/>
                </a:rPr>
                <a:t>　</a:t>
              </a:r>
              <a:r>
                <a:rPr lang="ja-JP" altLang="en-US" sz="900" dirty="0" smtClean="0">
                  <a:solidFill>
                    <a:schemeClr val="accent2">
                      <a:lumMod val="50000"/>
                    </a:schemeClr>
                  </a:solidFill>
                  <a:latin typeface="BIZ UDPゴシック" panose="020B0400000000000000" pitchFamily="50" charset="-128"/>
                  <a:ea typeface="BIZ UDPゴシック" panose="020B0400000000000000" pitchFamily="50" charset="-128"/>
                </a:rPr>
                <a:t>連絡先　</a:t>
              </a:r>
              <a:r>
                <a:rPr lang="ja-JP" altLang="en-US" sz="800" dirty="0" smtClean="0">
                  <a:solidFill>
                    <a:schemeClr val="accent2">
                      <a:lumMod val="50000"/>
                    </a:schemeClr>
                  </a:solidFill>
                  <a:latin typeface="BIZ UDPゴシック" panose="020B0400000000000000" pitchFamily="50" charset="-128"/>
                  <a:ea typeface="BIZ UDPゴシック" panose="020B0400000000000000" pitchFamily="50" charset="-128"/>
                </a:rPr>
                <a:t>高齢者よろず相談センター</a:t>
              </a:r>
              <a:r>
                <a:rPr lang="ja-JP" altLang="en-US" sz="800" dirty="0">
                  <a:solidFill>
                    <a:schemeClr val="accent2">
                      <a:lumMod val="50000"/>
                    </a:schemeClr>
                  </a:solidFill>
                  <a:latin typeface="BIZ UDPゴシック" panose="020B0400000000000000" pitchFamily="50" charset="-128"/>
                  <a:ea typeface="BIZ UDPゴシック" panose="020B0400000000000000" pitchFamily="50" charset="-128"/>
                </a:rPr>
                <a:t>　ひらつかにし</a:t>
              </a:r>
              <a:endParaRPr lang="en-US" altLang="ja-JP" sz="800" dirty="0">
                <a:solidFill>
                  <a:schemeClr val="accent2">
                    <a:lumMod val="50000"/>
                  </a:schemeClr>
                </a:solidFill>
                <a:latin typeface="BIZ UDPゴシック" panose="020B0400000000000000" pitchFamily="50" charset="-128"/>
                <a:ea typeface="BIZ UDPゴシック" panose="020B0400000000000000" pitchFamily="50" charset="-128"/>
              </a:endParaRPr>
            </a:p>
            <a:p>
              <a:pPr marL="271463" indent="-271463"/>
              <a:r>
                <a:rPr lang="en-US" altLang="ja-JP" sz="900" dirty="0">
                  <a:solidFill>
                    <a:schemeClr val="accent2">
                      <a:lumMod val="50000"/>
                    </a:schemeClr>
                  </a:solidFill>
                  <a:latin typeface="BIZ UDPゴシック" panose="020B0400000000000000" pitchFamily="50" charset="-128"/>
                  <a:ea typeface="BIZ UDPゴシック" panose="020B0400000000000000" pitchFamily="50" charset="-128"/>
                </a:rPr>
                <a:t>	</a:t>
              </a:r>
              <a:r>
                <a:rPr lang="ja-JP" altLang="en-US" sz="900" dirty="0">
                  <a:solidFill>
                    <a:schemeClr val="accent2">
                      <a:lumMod val="50000"/>
                    </a:schemeClr>
                  </a:solidFill>
                  <a:latin typeface="BIZ UDPゴシック" panose="020B0400000000000000" pitchFamily="50" charset="-128"/>
                  <a:ea typeface="BIZ UDPゴシック" panose="020B0400000000000000" pitchFamily="50" charset="-128"/>
                </a:rPr>
                <a:t>☎　</a:t>
              </a:r>
              <a:r>
                <a:rPr lang="en-US" altLang="ja-JP" sz="900" dirty="0">
                  <a:solidFill>
                    <a:schemeClr val="accent2">
                      <a:lumMod val="50000"/>
                    </a:schemeClr>
                  </a:solidFill>
                  <a:latin typeface="BIZ UDPゴシック" panose="020B0400000000000000" pitchFamily="50" charset="-128"/>
                  <a:ea typeface="BIZ UDPゴシック" panose="020B0400000000000000" pitchFamily="50" charset="-128"/>
                </a:rPr>
                <a:t>0463‐59‐5544</a:t>
              </a:r>
              <a:endParaRPr lang="ja-JP" altLang="en-US" sz="900" dirty="0">
                <a:solidFill>
                  <a:schemeClr val="accent2">
                    <a:lumMod val="50000"/>
                  </a:schemeClr>
                </a:solidFill>
                <a:latin typeface="BIZ UDPゴシック" panose="020B0400000000000000" pitchFamily="50" charset="-128"/>
                <a:ea typeface="BIZ UDPゴシック" panose="020B0400000000000000" pitchFamily="50" charset="-128"/>
              </a:endParaRPr>
            </a:p>
            <a:p>
              <a:pPr marL="265113" indent="-265113">
                <a:spcBef>
                  <a:spcPts val="600"/>
                </a:spcBef>
                <a:buAutoNum type="circleNumDbPlain" startAt="2"/>
              </a:pPr>
              <a:endParaRPr lang="en-US" altLang="ja-JP" sz="1000" dirty="0">
                <a:solidFill>
                  <a:schemeClr val="accent2">
                    <a:lumMod val="50000"/>
                  </a:schemeClr>
                </a:solidFill>
                <a:latin typeface="BIZ UDPゴシック" panose="020B0400000000000000" pitchFamily="50" charset="-128"/>
                <a:ea typeface="BIZ UDPゴシック" panose="020B0400000000000000" pitchFamily="50" charset="-128"/>
              </a:endParaRPr>
            </a:p>
            <a:p>
              <a:pPr marL="271428" indent="-271428"/>
              <a:endParaRPr kumimoji="1" lang="ja-JP" altLang="en-US" sz="1050" b="1" dirty="0">
                <a:solidFill>
                  <a:schemeClr val="bg1"/>
                </a:solidFill>
                <a:latin typeface="Rastanty Cortez" panose="02000506000000020003" pitchFamily="2" charset="0"/>
                <a:ea typeface="UD デジタル 教科書体 NP-R" panose="02020400000000000000" pitchFamily="18" charset="-128"/>
              </a:endParaRPr>
            </a:p>
          </p:txBody>
        </p:sp>
      </p:grpSp>
      <p:grpSp>
        <p:nvGrpSpPr>
          <p:cNvPr id="71" name="グループ化 70"/>
          <p:cNvGrpSpPr/>
          <p:nvPr/>
        </p:nvGrpSpPr>
        <p:grpSpPr>
          <a:xfrm>
            <a:off x="6108510" y="3459726"/>
            <a:ext cx="2932577" cy="3312432"/>
            <a:chOff x="72736" y="114300"/>
            <a:chExt cx="4270663" cy="6598227"/>
          </a:xfrm>
        </p:grpSpPr>
        <p:sp>
          <p:nvSpPr>
            <p:cNvPr id="72" name="四角形: 角を丸くする 1">
              <a:extLst>
                <a:ext uri="{FF2B5EF4-FFF2-40B4-BE49-F238E27FC236}">
                  <a16:creationId xmlns:a16="http://schemas.microsoft.com/office/drawing/2014/main" id="{7B6F99AB-B78D-766C-E498-9D478C78A01B}"/>
                </a:ext>
              </a:extLst>
            </p:cNvPr>
            <p:cNvSpPr/>
            <p:nvPr/>
          </p:nvSpPr>
          <p:spPr>
            <a:xfrm>
              <a:off x="72736" y="114300"/>
              <a:ext cx="4270663" cy="6598227"/>
            </a:xfrm>
            <a:prstGeom prst="roundRect">
              <a:avLst>
                <a:gd name="adj" fmla="val 6691"/>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tIns="180000" rtlCol="0" anchor="t"/>
            <a:lstStyle/>
            <a:p>
              <a:pPr algn="ctr"/>
              <a:r>
                <a:rPr kumimoji="1" lang="ja-JP" altLang="en-US" sz="1600" dirty="0" smtClean="0">
                  <a:latin typeface="UD デジタル 教科書体 N-B" panose="02020700000000000000" pitchFamily="17" charset="-128"/>
                  <a:ea typeface="UD デジタル 教科書体 N-B" panose="02020700000000000000" pitchFamily="17" charset="-128"/>
                </a:rPr>
                <a:t>４ </a:t>
              </a:r>
              <a:r>
                <a:rPr kumimoji="1" lang="ja-JP" altLang="en-US" sz="1600" dirty="0">
                  <a:latin typeface="UD デジタル 教科書体 N-B" panose="02020700000000000000" pitchFamily="17" charset="-128"/>
                  <a:ea typeface="UD デジタル 教科書体 N-B" panose="02020700000000000000" pitchFamily="17" charset="-128"/>
                </a:rPr>
                <a:t>平塚カフェ</a:t>
              </a:r>
            </a:p>
          </p:txBody>
        </p:sp>
        <p:sp>
          <p:nvSpPr>
            <p:cNvPr id="73" name="テキスト ボックス 72">
              <a:extLst>
                <a:ext uri="{FF2B5EF4-FFF2-40B4-BE49-F238E27FC236}">
                  <a16:creationId xmlns:a16="http://schemas.microsoft.com/office/drawing/2014/main" id="{2F26C96D-6546-0B3B-6DFD-AC54F0D94B1A}"/>
                </a:ext>
              </a:extLst>
            </p:cNvPr>
            <p:cNvSpPr txBox="1"/>
            <p:nvPr/>
          </p:nvSpPr>
          <p:spPr>
            <a:xfrm>
              <a:off x="190361" y="2786490"/>
              <a:ext cx="4041281" cy="3738201"/>
            </a:xfrm>
            <a:prstGeom prst="rect">
              <a:avLst/>
            </a:prstGeom>
            <a:solidFill>
              <a:schemeClr val="bg1"/>
            </a:solidFill>
            <a:effectLst>
              <a:glow rad="101600">
                <a:schemeClr val="accent2">
                  <a:satMod val="175000"/>
                  <a:alpha val="40000"/>
                </a:schemeClr>
              </a:glow>
              <a:softEdge rad="31750"/>
            </a:effectLst>
          </p:spPr>
          <p:txBody>
            <a:bodyPr wrap="square" lIns="72000" rIns="0" anchor="ctr">
              <a:noAutofit/>
            </a:bodyPr>
            <a:lstStyle/>
            <a:p>
              <a:pPr marL="271428" indent="-271428"/>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a:t>
              </a: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	</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開催場所</a:t>
              </a:r>
              <a:endPar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endParaRPr>
            </a:p>
            <a:p>
              <a:pPr marL="271428" indent="-271428">
                <a:spcBef>
                  <a:spcPts val="300"/>
                </a:spcBef>
              </a:pPr>
              <a:r>
                <a:rPr lang="en-US" altLang="zh-TW" sz="1050" dirty="0">
                  <a:solidFill>
                    <a:schemeClr val="accent2">
                      <a:lumMod val="50000"/>
                    </a:schemeClr>
                  </a:solidFill>
                  <a:latin typeface="BIZ UDPゴシック" panose="020B0400000000000000" pitchFamily="50" charset="-128"/>
                  <a:ea typeface="BIZ UDPゴシック" panose="020B0400000000000000" pitchFamily="50" charset="-128"/>
                </a:rPr>
                <a:t>	SHIGETA</a:t>
              </a:r>
              <a:r>
                <a:rPr lang="ja-JP" altLang="en-US" sz="1050" dirty="0" smtClean="0">
                  <a:solidFill>
                    <a:schemeClr val="accent2">
                      <a:lumMod val="50000"/>
                    </a:schemeClr>
                  </a:solidFill>
                  <a:latin typeface="BIZ UDPゴシック" panose="020B0400000000000000" pitchFamily="50" charset="-128"/>
                  <a:ea typeface="BIZ UDPゴシック" panose="020B0400000000000000" pitchFamily="50" charset="-128"/>
                </a:rPr>
                <a:t>ハウス</a:t>
              </a:r>
              <a:r>
                <a:rPr lang="en-US" altLang="zh-TW" sz="1050" dirty="0">
                  <a:solidFill>
                    <a:schemeClr val="accent2">
                      <a:lumMod val="50000"/>
                    </a:schemeClr>
                  </a:solidFill>
                  <a:latin typeface="BIZ UDPゴシック" panose="020B0400000000000000" pitchFamily="50" charset="-128"/>
                  <a:ea typeface="BIZ UDPゴシック" panose="020B0400000000000000" pitchFamily="50" charset="-128"/>
                </a:rPr>
                <a:t>	</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a:t>
              </a:r>
              <a:r>
                <a:rPr lang="zh-TW" altLang="en-US" sz="900" dirty="0">
                  <a:solidFill>
                    <a:schemeClr val="accent2">
                      <a:lumMod val="50000"/>
                    </a:schemeClr>
                  </a:solidFill>
                  <a:latin typeface="BIZ UDPゴシック" panose="020B0400000000000000" pitchFamily="50" charset="-128"/>
                  <a:ea typeface="BIZ UDPゴシック" panose="020B0400000000000000" pitchFamily="50" charset="-128"/>
                </a:rPr>
                <a:t>平塚市立野町</a:t>
              </a:r>
              <a:r>
                <a:rPr lang="zh-TW" altLang="en-US" sz="900" dirty="0" smtClean="0">
                  <a:solidFill>
                    <a:schemeClr val="accent2">
                      <a:lumMod val="50000"/>
                    </a:schemeClr>
                  </a:solidFill>
                  <a:latin typeface="BIZ UDPゴシック" panose="020B0400000000000000" pitchFamily="50" charset="-128"/>
                  <a:ea typeface="BIZ UDPゴシック" panose="020B0400000000000000" pitchFamily="50" charset="-128"/>
                </a:rPr>
                <a:t>２８</a:t>
              </a:r>
              <a:r>
                <a:rPr lang="en-US" altLang="zh-TW" sz="900" dirty="0" smtClean="0">
                  <a:solidFill>
                    <a:schemeClr val="accent2">
                      <a:lumMod val="50000"/>
                    </a:schemeClr>
                  </a:solidFill>
                  <a:latin typeface="BIZ UDPゴシック" panose="020B0400000000000000" pitchFamily="50" charset="-128"/>
                  <a:ea typeface="BIZ UDPゴシック" panose="020B0400000000000000" pitchFamily="50" charset="-128"/>
                </a:rPr>
                <a:t>-</a:t>
              </a:r>
              <a:r>
                <a:rPr lang="zh-TW" altLang="en-US" sz="900" dirty="0" smtClean="0">
                  <a:solidFill>
                    <a:schemeClr val="accent2">
                      <a:lumMod val="50000"/>
                    </a:schemeClr>
                  </a:solidFill>
                  <a:latin typeface="BIZ UDPゴシック" panose="020B0400000000000000" pitchFamily="50" charset="-128"/>
                  <a:ea typeface="BIZ UDPゴシック" panose="020B0400000000000000" pitchFamily="50" charset="-128"/>
                </a:rPr>
                <a:t>２</a:t>
              </a:r>
              <a:r>
                <a:rPr lang="en-US" altLang="ja-JP" sz="900" dirty="0" smtClean="0">
                  <a:solidFill>
                    <a:schemeClr val="accent2">
                      <a:lumMod val="50000"/>
                    </a:schemeClr>
                  </a:solidFill>
                  <a:latin typeface="BIZ UDPゴシック" panose="020B0400000000000000" pitchFamily="50" charset="-128"/>
                  <a:ea typeface="BIZ UDPゴシック" panose="020B0400000000000000" pitchFamily="50" charset="-128"/>
                </a:rPr>
                <a:t>7</a:t>
              </a:r>
              <a:endParaRPr lang="en-US" altLang="zh-TW" sz="900" dirty="0" smtClean="0">
                <a:solidFill>
                  <a:schemeClr val="accent2">
                    <a:lumMod val="50000"/>
                  </a:schemeClr>
                </a:solidFill>
                <a:latin typeface="BIZ UDPゴシック" panose="020B0400000000000000" pitchFamily="50" charset="-128"/>
                <a:ea typeface="BIZ UDPゴシック" panose="020B0400000000000000" pitchFamily="50" charset="-128"/>
              </a:endParaRPr>
            </a:p>
            <a:p>
              <a:pPr marL="271428" indent="-271428">
                <a:spcBef>
                  <a:spcPts val="300"/>
                </a:spcBef>
              </a:pPr>
              <a:r>
                <a:rPr lang="ja-JP" altLang="en-US" sz="1050" dirty="0" smtClean="0">
                  <a:solidFill>
                    <a:schemeClr val="accent2">
                      <a:lumMod val="50000"/>
                    </a:schemeClr>
                  </a:solidFill>
                  <a:latin typeface="BIZ UDPゴシック" panose="020B0400000000000000" pitchFamily="50" charset="-128"/>
                  <a:ea typeface="BIZ UDPゴシック" panose="020B0400000000000000" pitchFamily="50" charset="-128"/>
                </a:rPr>
                <a:t>■</a:t>
              </a: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	</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開催日</a:t>
              </a:r>
              <a:endPar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endParaRPr>
            </a:p>
            <a:p>
              <a:pPr marL="271428" indent="-271428">
                <a:spcBef>
                  <a:spcPts val="300"/>
                </a:spcBef>
              </a:pPr>
              <a:r>
                <a:rPr lang="en-US" altLang="zh-CN" sz="1050" dirty="0">
                  <a:solidFill>
                    <a:schemeClr val="accent2">
                      <a:lumMod val="50000"/>
                    </a:schemeClr>
                  </a:solidFill>
                  <a:latin typeface="BIZ UDPゴシック" panose="020B0400000000000000" pitchFamily="50" charset="-128"/>
                  <a:ea typeface="BIZ UDPゴシック" panose="020B0400000000000000" pitchFamily="50" charset="-128"/>
                </a:rPr>
                <a:t>	</a:t>
              </a:r>
              <a:r>
                <a:rPr lang="zh-CN" altLang="en-US" sz="1050" dirty="0">
                  <a:solidFill>
                    <a:schemeClr val="accent2">
                      <a:lumMod val="50000"/>
                    </a:schemeClr>
                  </a:solidFill>
                  <a:latin typeface="BIZ UDPゴシック" panose="020B0400000000000000" pitchFamily="50" charset="-128"/>
                  <a:ea typeface="BIZ UDPゴシック" panose="020B0400000000000000" pitchFamily="50" charset="-128"/>
                </a:rPr>
                <a:t>毎月第</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２</a:t>
              </a:r>
              <a:r>
                <a:rPr lang="zh-CN" altLang="en-US" sz="1050" dirty="0">
                  <a:solidFill>
                    <a:schemeClr val="accent2">
                      <a:lumMod val="50000"/>
                    </a:schemeClr>
                  </a:solidFill>
                  <a:latin typeface="BIZ UDPゴシック" panose="020B0400000000000000" pitchFamily="50" charset="-128"/>
                  <a:ea typeface="BIZ UDPゴシック" panose="020B0400000000000000" pitchFamily="50" charset="-128"/>
                </a:rPr>
                <a:t>火曜日、第</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４</a:t>
              </a:r>
              <a:r>
                <a:rPr lang="zh-CN" altLang="en-US" sz="1050" dirty="0">
                  <a:solidFill>
                    <a:schemeClr val="accent2">
                      <a:lumMod val="50000"/>
                    </a:schemeClr>
                  </a:solidFill>
                  <a:latin typeface="BIZ UDPゴシック" panose="020B0400000000000000" pitchFamily="50" charset="-128"/>
                  <a:ea typeface="BIZ UDPゴシック" panose="020B0400000000000000" pitchFamily="50" charset="-128"/>
                </a:rPr>
                <a:t>火曜日</a:t>
              </a:r>
              <a:endParaRPr lang="en-US" altLang="zh-CN" sz="1050" dirty="0">
                <a:solidFill>
                  <a:schemeClr val="accent2">
                    <a:lumMod val="50000"/>
                  </a:schemeClr>
                </a:solidFill>
                <a:latin typeface="BIZ UDPゴシック" panose="020B0400000000000000" pitchFamily="50" charset="-128"/>
                <a:ea typeface="BIZ UDPゴシック" panose="020B0400000000000000" pitchFamily="50" charset="-128"/>
              </a:endParaRPr>
            </a:p>
            <a:p>
              <a:pPr marL="271428" indent="-271428">
                <a:spcBef>
                  <a:spcPts val="300"/>
                </a:spcBef>
              </a:pP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	13</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：００～</a:t>
              </a: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15</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a:t>
              </a:r>
              <a:r>
                <a:rPr lang="ja-JP" altLang="en-US" sz="1050" dirty="0" smtClean="0">
                  <a:solidFill>
                    <a:schemeClr val="accent2">
                      <a:lumMod val="50000"/>
                    </a:schemeClr>
                  </a:solidFill>
                  <a:latin typeface="BIZ UDPゴシック" panose="020B0400000000000000" pitchFamily="50" charset="-128"/>
                  <a:ea typeface="BIZ UDPゴシック" panose="020B0400000000000000" pitchFamily="50" charset="-128"/>
                </a:rPr>
                <a:t>００</a:t>
              </a:r>
              <a:endParaRPr lang="en-US" altLang="ja-JP" sz="1050" dirty="0" smtClean="0">
                <a:solidFill>
                  <a:schemeClr val="accent2">
                    <a:lumMod val="50000"/>
                  </a:schemeClr>
                </a:solidFill>
                <a:latin typeface="BIZ UDPゴシック" panose="020B0400000000000000" pitchFamily="50" charset="-128"/>
                <a:ea typeface="BIZ UDPゴシック" panose="020B0400000000000000" pitchFamily="50" charset="-128"/>
              </a:endParaRPr>
            </a:p>
            <a:p>
              <a:pPr marL="271428" indent="-271428">
                <a:spcBef>
                  <a:spcPts val="300"/>
                </a:spcBef>
              </a:pPr>
              <a:r>
                <a:rPr lang="ja-JP" altLang="en-US" sz="1050" dirty="0" smtClean="0">
                  <a:solidFill>
                    <a:schemeClr val="accent2">
                      <a:lumMod val="50000"/>
                    </a:schemeClr>
                  </a:solidFill>
                  <a:latin typeface="BIZ UDPゴシック" panose="020B0400000000000000" pitchFamily="50" charset="-128"/>
                  <a:ea typeface="BIZ UDPゴシック" panose="020B0400000000000000" pitchFamily="50" charset="-128"/>
                </a:rPr>
                <a:t>■</a:t>
              </a: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	</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連絡先　</a:t>
              </a:r>
              <a:endPar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endParaRPr>
            </a:p>
            <a:p>
              <a:pPr marL="271428" indent="-271428">
                <a:spcBef>
                  <a:spcPts val="300"/>
                </a:spcBef>
              </a:pP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	</a:t>
              </a:r>
              <a:r>
                <a:rPr lang="en-US" altLang="ja-JP" sz="1050" dirty="0" smtClean="0">
                  <a:solidFill>
                    <a:schemeClr val="accent2">
                      <a:lumMod val="50000"/>
                    </a:schemeClr>
                  </a:solidFill>
                  <a:latin typeface="BIZ UDPゴシック" panose="020B0400000000000000" pitchFamily="50" charset="-128"/>
                  <a:ea typeface="BIZ UDPゴシック" panose="020B0400000000000000" pitchFamily="50" charset="-128"/>
                  <a:hlinkClick r:id="rId13"/>
                </a:rPr>
                <a:t>cafe@shigetahouse.org</a:t>
              </a:r>
              <a:endParaRPr lang="en-US" altLang="ja-JP" sz="1050" dirty="0" smtClean="0">
                <a:solidFill>
                  <a:schemeClr val="accent2">
                    <a:lumMod val="50000"/>
                  </a:schemeClr>
                </a:solidFill>
                <a:latin typeface="BIZ UDPゴシック" panose="020B0400000000000000" pitchFamily="50" charset="-128"/>
                <a:ea typeface="BIZ UDPゴシック" panose="020B0400000000000000" pitchFamily="50" charset="-128"/>
              </a:endParaRPr>
            </a:p>
            <a:p>
              <a:pPr marL="271428" indent="-271428">
                <a:spcBef>
                  <a:spcPts val="300"/>
                </a:spcBef>
              </a:pPr>
              <a:r>
                <a:rPr lang="ja-JP" altLang="en-US" sz="1050" dirty="0" smtClean="0">
                  <a:solidFill>
                    <a:schemeClr val="accent2">
                      <a:lumMod val="50000"/>
                    </a:schemeClr>
                  </a:solidFill>
                  <a:latin typeface="BIZ UDPゴシック" panose="020B0400000000000000" pitchFamily="50" charset="-128"/>
                  <a:ea typeface="BIZ UDPゴシック" panose="020B0400000000000000" pitchFamily="50" charset="-128"/>
                </a:rPr>
                <a:t>　</a:t>
              </a:r>
              <a:r>
                <a:rPr lang="en-US" altLang="ja-JP" sz="1050" dirty="0" smtClean="0">
                  <a:solidFill>
                    <a:schemeClr val="accent2">
                      <a:lumMod val="50000"/>
                    </a:schemeClr>
                  </a:solidFill>
                  <a:latin typeface="BIZ UDPゴシック" panose="020B0400000000000000" pitchFamily="50" charset="-128"/>
                  <a:ea typeface="BIZ UDPゴシック" panose="020B0400000000000000" pitchFamily="50" charset="-128"/>
                </a:rPr>
                <a:t>※</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お電話は開催日時</a:t>
              </a:r>
              <a:r>
                <a:rPr lang="ja-JP" altLang="en-US" sz="1050" dirty="0" smtClean="0">
                  <a:solidFill>
                    <a:schemeClr val="accent2">
                      <a:lumMod val="50000"/>
                    </a:schemeClr>
                  </a:solidFill>
                  <a:latin typeface="BIZ UDPゴシック" panose="020B0400000000000000" pitchFamily="50" charset="-128"/>
                  <a:ea typeface="BIZ UDPゴシック" panose="020B0400000000000000" pitchFamily="50" charset="-128"/>
                </a:rPr>
                <a:t>のみ</a:t>
              </a:r>
              <a:endParaRPr lang="en-US" altLang="ja-JP" sz="1050" dirty="0" smtClean="0">
                <a:solidFill>
                  <a:schemeClr val="accent2">
                    <a:lumMod val="50000"/>
                  </a:schemeClr>
                </a:solidFill>
                <a:latin typeface="BIZ UDPゴシック" panose="020B0400000000000000" pitchFamily="50" charset="-128"/>
                <a:ea typeface="BIZ UDPゴシック" panose="020B0400000000000000" pitchFamily="50" charset="-128"/>
              </a:endParaRPr>
            </a:p>
            <a:p>
              <a:pPr marL="271428" indent="-271428">
                <a:spcBef>
                  <a:spcPts val="300"/>
                </a:spcBef>
              </a:pPr>
              <a:r>
                <a:rPr lang="ja-JP" altLang="en-US" sz="1050" dirty="0" smtClean="0">
                  <a:solidFill>
                    <a:schemeClr val="accent2">
                      <a:lumMod val="50000"/>
                    </a:schemeClr>
                  </a:solidFill>
                  <a:latin typeface="BIZ UDPゴシック" panose="020B0400000000000000" pitchFamily="50" charset="-128"/>
                  <a:ea typeface="BIZ UDPゴシック" panose="020B0400000000000000" pitchFamily="50" charset="-128"/>
                </a:rPr>
                <a:t>　☎ </a:t>
              </a: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0463-</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３１</a:t>
              </a: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３０８９（担当：上原）</a:t>
              </a: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 </a:t>
              </a:r>
              <a:endPar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endParaRPr>
            </a:p>
          </p:txBody>
        </p:sp>
        <p:sp>
          <p:nvSpPr>
            <p:cNvPr id="75" name="テキスト ボックス 74">
              <a:extLst>
                <a:ext uri="{FF2B5EF4-FFF2-40B4-BE49-F238E27FC236}">
                  <a16:creationId xmlns:a16="http://schemas.microsoft.com/office/drawing/2014/main" id="{CCA57DD4-4892-F68E-E494-6558A7EA57B9}"/>
                </a:ext>
              </a:extLst>
            </p:cNvPr>
            <p:cNvSpPr txBox="1"/>
            <p:nvPr/>
          </p:nvSpPr>
          <p:spPr>
            <a:xfrm>
              <a:off x="571906" y="1041120"/>
              <a:ext cx="3277079" cy="552025"/>
            </a:xfrm>
            <a:prstGeom prst="rect">
              <a:avLst/>
            </a:prstGeom>
            <a:noFill/>
          </p:spPr>
          <p:txBody>
            <a:bodyPr wrap="square" rtlCol="0">
              <a:spAutoFit/>
            </a:bodyPr>
            <a:lstStyle/>
            <a:p>
              <a:endParaRPr kumimoji="1" lang="ja-JP" altLang="en-US" sz="1201" b="1" dirty="0">
                <a:solidFill>
                  <a:schemeClr val="bg1"/>
                </a:solidFill>
                <a:latin typeface="Rastanty Cortez" panose="02000506000000020003" pitchFamily="2" charset="0"/>
                <a:ea typeface="UD デジタル 教科書体 NP-R" panose="02020400000000000000" pitchFamily="18" charset="-128"/>
              </a:endParaRPr>
            </a:p>
          </p:txBody>
        </p:sp>
      </p:grpSp>
      <p:pic>
        <p:nvPicPr>
          <p:cNvPr id="76" name="図 75">
            <a:extLst>
              <a:ext uri="{FF2B5EF4-FFF2-40B4-BE49-F238E27FC236}">
                <a16:creationId xmlns:a16="http://schemas.microsoft.com/office/drawing/2014/main" id="{3CAAE00D-ACBA-C392-F1BE-4C9F0CBA3238}"/>
              </a:ext>
            </a:extLst>
          </p:cNvPr>
          <p:cNvPicPr>
            <a:picLocks noChangeAspect="1"/>
          </p:cNvPicPr>
          <p:nvPr/>
        </p:nvPicPr>
        <p:blipFill>
          <a:blip r:embed="rId14"/>
          <a:stretch>
            <a:fillRect/>
          </a:stretch>
        </p:blipFill>
        <p:spPr>
          <a:xfrm>
            <a:off x="8236152" y="5608515"/>
            <a:ext cx="701959" cy="462748"/>
          </a:xfrm>
          <a:prstGeom prst="rect">
            <a:avLst/>
          </a:prstGeom>
        </p:spPr>
      </p:pic>
      <p:sp>
        <p:nvSpPr>
          <p:cNvPr id="77" name="テキスト ボックス 76">
            <a:extLst>
              <a:ext uri="{FF2B5EF4-FFF2-40B4-BE49-F238E27FC236}">
                <a16:creationId xmlns:a16="http://schemas.microsoft.com/office/drawing/2014/main" id="{CCA57DD4-4892-F68E-E494-6558A7EA57B9}"/>
              </a:ext>
            </a:extLst>
          </p:cNvPr>
          <p:cNvSpPr txBox="1"/>
          <p:nvPr/>
        </p:nvSpPr>
        <p:spPr>
          <a:xfrm>
            <a:off x="6266550" y="3939441"/>
            <a:ext cx="2671561" cy="861774"/>
          </a:xfrm>
          <a:prstGeom prst="rect">
            <a:avLst/>
          </a:prstGeom>
          <a:noFill/>
        </p:spPr>
        <p:txBody>
          <a:bodyPr wrap="square" rtlCol="0">
            <a:spAutoFit/>
          </a:bodyPr>
          <a:lstStyle/>
          <a:p>
            <a:r>
              <a:rPr kumimoji="1" lang="ja-JP" altLang="en-US" sz="1000" b="1" dirty="0" smtClean="0">
                <a:solidFill>
                  <a:schemeClr val="bg1"/>
                </a:solidFill>
                <a:latin typeface="UD デジタル 教科書体 NP-R" panose="02020400000000000000" pitchFamily="18" charset="-128"/>
                <a:ea typeface="UD デジタル 教科書体 NP-R" panose="02020400000000000000" pitchFamily="18" charset="-128"/>
              </a:rPr>
              <a:t>認知症を持つ方もそうでない方もどなたでも参加できます。認知症の人にはいかに認知症を忘れてもらうか、認知症の人にいかに認知症でない人と同じように接することができるかを大事にしています。</a:t>
            </a:r>
            <a:endParaRPr kumimoji="1" lang="en-US" altLang="ja-JP" sz="1000" b="1" dirty="0">
              <a:solidFill>
                <a:schemeClr val="bg1"/>
              </a:solidFill>
              <a:latin typeface="UD デジタル 教科書体 NP-R" panose="02020400000000000000" pitchFamily="18" charset="-128"/>
              <a:ea typeface="UD デジタル 教科書体 NP-R" panose="02020400000000000000" pitchFamily="18" charset="-128"/>
            </a:endParaRPr>
          </a:p>
        </p:txBody>
      </p:sp>
      <p:sp>
        <p:nvSpPr>
          <p:cNvPr id="78" name="テキスト ボックス 77">
            <a:extLst>
              <a:ext uri="{FF2B5EF4-FFF2-40B4-BE49-F238E27FC236}">
                <a16:creationId xmlns:a16="http://schemas.microsoft.com/office/drawing/2014/main" id="{78A19516-3AE4-850D-A8C0-3C06AB490761}"/>
              </a:ext>
            </a:extLst>
          </p:cNvPr>
          <p:cNvSpPr txBox="1"/>
          <p:nvPr/>
        </p:nvSpPr>
        <p:spPr>
          <a:xfrm>
            <a:off x="6265488" y="534833"/>
            <a:ext cx="2731870" cy="553998"/>
          </a:xfrm>
          <a:prstGeom prst="rect">
            <a:avLst/>
          </a:prstGeom>
          <a:noFill/>
        </p:spPr>
        <p:txBody>
          <a:bodyPr wrap="square" rtlCol="0">
            <a:spAutoFit/>
          </a:bodyPr>
          <a:lstStyle/>
          <a:p>
            <a:r>
              <a:rPr kumimoji="1" lang="ja-JP" altLang="en-US" sz="1000" b="1" dirty="0">
                <a:solidFill>
                  <a:schemeClr val="bg1"/>
                </a:solidFill>
                <a:latin typeface="UD デジタル 教科書体 NP-R" panose="02020400000000000000" pitchFamily="18" charset="-128"/>
                <a:ea typeface="UD デジタル 教科書体 NP-R" panose="02020400000000000000" pitchFamily="18" charset="-128"/>
              </a:rPr>
              <a:t>畑作業やロバのマスコット作りなど会話しながら楽しめるカフェです。歌を歌ったり、健康体操もできるカフェもあります。</a:t>
            </a:r>
          </a:p>
        </p:txBody>
      </p:sp>
      <p:pic>
        <p:nvPicPr>
          <p:cNvPr id="79" name="図 78" descr="ゲームのキャラクター&#10;&#10;中程度の精度で自動的に生成された説明">
            <a:extLst>
              <a:ext uri="{FF2B5EF4-FFF2-40B4-BE49-F238E27FC236}">
                <a16:creationId xmlns:a16="http://schemas.microsoft.com/office/drawing/2014/main" id="{6B40E143-E200-3944-7576-BBE36234055B}"/>
              </a:ext>
            </a:extLst>
          </p:cNvPr>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8322425" y="935132"/>
            <a:ext cx="563432" cy="420419"/>
          </a:xfrm>
          <a:prstGeom prst="rect">
            <a:avLst/>
          </a:prstGeom>
        </p:spPr>
      </p:pic>
    </p:spTree>
    <p:extLst>
      <p:ext uri="{BB962C8B-B14F-4D97-AF65-F5344CB8AC3E}">
        <p14:creationId xmlns:p14="http://schemas.microsoft.com/office/powerpoint/2010/main" val="1988968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グループ化 38"/>
          <p:cNvGrpSpPr/>
          <p:nvPr/>
        </p:nvGrpSpPr>
        <p:grpSpPr>
          <a:xfrm>
            <a:off x="6103417" y="63977"/>
            <a:ext cx="2932577" cy="3312431"/>
            <a:chOff x="72736" y="114300"/>
            <a:chExt cx="4270663" cy="6598227"/>
          </a:xfrm>
        </p:grpSpPr>
        <p:sp>
          <p:nvSpPr>
            <p:cNvPr id="40" name="四角形: 角を丸くする 1">
              <a:extLst>
                <a:ext uri="{FF2B5EF4-FFF2-40B4-BE49-F238E27FC236}">
                  <a16:creationId xmlns:a16="http://schemas.microsoft.com/office/drawing/2014/main" id="{7B6F99AB-B78D-766C-E498-9D478C78A01B}"/>
                </a:ext>
              </a:extLst>
            </p:cNvPr>
            <p:cNvSpPr/>
            <p:nvPr/>
          </p:nvSpPr>
          <p:spPr>
            <a:xfrm>
              <a:off x="72736" y="114300"/>
              <a:ext cx="4270663" cy="6598227"/>
            </a:xfrm>
            <a:prstGeom prst="roundRect">
              <a:avLst>
                <a:gd name="adj" fmla="val 6691"/>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tIns="180000" rtlCol="0" anchor="t"/>
            <a:lstStyle/>
            <a:p>
              <a:pPr algn="ctr"/>
              <a:r>
                <a:rPr kumimoji="1" lang="ja-JP" altLang="en-US" sz="1600" dirty="0">
                  <a:latin typeface="UD デジタル 教科書体 N-B" panose="02020700000000000000" pitchFamily="17" charset="-128"/>
                  <a:ea typeface="UD デジタル 教科書体 N-B" panose="02020700000000000000" pitchFamily="17" charset="-128"/>
                </a:rPr>
                <a:t>７ 豊田オレンジカフェ</a:t>
              </a:r>
            </a:p>
            <a:p>
              <a:pPr algn="ctr"/>
              <a:endParaRPr kumimoji="1" lang="ja-JP" altLang="en-US" sz="1600" dirty="0">
                <a:latin typeface="UD デジタル 教科書体 N-B" panose="02020700000000000000" pitchFamily="17" charset="-128"/>
                <a:ea typeface="UD デジタル 教科書体 N-B" panose="02020700000000000000" pitchFamily="17" charset="-128"/>
              </a:endParaRPr>
            </a:p>
          </p:txBody>
        </p:sp>
        <p:sp>
          <p:nvSpPr>
            <p:cNvPr id="41" name="テキスト ボックス 40">
              <a:extLst>
                <a:ext uri="{FF2B5EF4-FFF2-40B4-BE49-F238E27FC236}">
                  <a16:creationId xmlns:a16="http://schemas.microsoft.com/office/drawing/2014/main" id="{2F26C96D-6546-0B3B-6DFD-AC54F0D94B1A}"/>
                </a:ext>
              </a:extLst>
            </p:cNvPr>
            <p:cNvSpPr txBox="1"/>
            <p:nvPr/>
          </p:nvSpPr>
          <p:spPr>
            <a:xfrm>
              <a:off x="301339" y="2416209"/>
              <a:ext cx="3816000" cy="4249216"/>
            </a:xfrm>
            <a:prstGeom prst="rect">
              <a:avLst/>
            </a:prstGeom>
            <a:solidFill>
              <a:schemeClr val="bg1"/>
            </a:solidFill>
            <a:effectLst>
              <a:glow rad="101600">
                <a:schemeClr val="accent2">
                  <a:satMod val="175000"/>
                  <a:alpha val="40000"/>
                </a:schemeClr>
              </a:glow>
              <a:softEdge rad="31750"/>
            </a:effectLst>
          </p:spPr>
          <p:txBody>
            <a:bodyPr wrap="square" lIns="72000" rIns="0" anchor="ctr">
              <a:noAutofit/>
            </a:bodyPr>
            <a:lstStyle/>
            <a:p>
              <a:pPr marL="271428" indent="-271428"/>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a:t>
              </a: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	</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開催場所</a:t>
              </a:r>
              <a:endPar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endParaRPr>
            </a:p>
            <a:p>
              <a:pPr marL="271428" indent="-271428">
                <a:spcBef>
                  <a:spcPts val="300"/>
                </a:spcBef>
              </a:pPr>
              <a:r>
                <a:rPr lang="en-US" altLang="zh-TW" sz="1050" dirty="0">
                  <a:solidFill>
                    <a:schemeClr val="accent2">
                      <a:lumMod val="50000"/>
                    </a:schemeClr>
                  </a:solidFill>
                  <a:latin typeface="BIZ UDPゴシック" panose="020B0400000000000000" pitchFamily="50" charset="-128"/>
                  <a:ea typeface="BIZ UDPゴシック" panose="020B0400000000000000" pitchFamily="50" charset="-128"/>
                </a:rPr>
                <a:t>	</a:t>
              </a:r>
              <a:r>
                <a:rPr lang="zh-TW" altLang="en-US" sz="1050" dirty="0">
                  <a:solidFill>
                    <a:schemeClr val="accent2">
                      <a:lumMod val="50000"/>
                    </a:schemeClr>
                  </a:solidFill>
                  <a:latin typeface="BIZ UDPゴシック" panose="020B0400000000000000" pitchFamily="50" charset="-128"/>
                  <a:ea typeface="BIZ UDPゴシック" panose="020B0400000000000000" pitchFamily="50" charset="-128"/>
                </a:rPr>
                <a:t>豊田地区町内福祉村</a:t>
              </a:r>
            </a:p>
            <a:p>
              <a:pPr marL="271428" indent="-271428">
                <a:spcBef>
                  <a:spcPts val="300"/>
                </a:spcBef>
              </a:pPr>
              <a:r>
                <a:rPr lang="en-US" altLang="zh-TW" sz="1050" dirty="0">
                  <a:solidFill>
                    <a:schemeClr val="accent2">
                      <a:lumMod val="50000"/>
                    </a:schemeClr>
                  </a:solidFill>
                  <a:latin typeface="BIZ UDPゴシック" panose="020B0400000000000000" pitchFamily="50" charset="-128"/>
                  <a:ea typeface="BIZ UDPゴシック" panose="020B0400000000000000" pitchFamily="50" charset="-128"/>
                </a:rPr>
                <a:t>	</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a:t>
              </a:r>
              <a:r>
                <a:rPr lang="zh-TW" altLang="en-US" sz="1050" dirty="0">
                  <a:solidFill>
                    <a:schemeClr val="accent2">
                      <a:lumMod val="50000"/>
                    </a:schemeClr>
                  </a:solidFill>
                  <a:latin typeface="BIZ UDPゴシック" panose="020B0400000000000000" pitchFamily="50" charset="-128"/>
                  <a:ea typeface="BIZ UDPゴシック" panose="020B0400000000000000" pitchFamily="50" charset="-128"/>
                </a:rPr>
                <a:t>平塚市南豊田</a:t>
              </a:r>
              <a:r>
                <a:rPr lang="en-US" altLang="zh-TW" sz="1050" dirty="0">
                  <a:solidFill>
                    <a:schemeClr val="accent2">
                      <a:lumMod val="50000"/>
                    </a:schemeClr>
                  </a:solidFill>
                  <a:latin typeface="BIZ UDPゴシック" panose="020B0400000000000000" pitchFamily="50" charset="-128"/>
                  <a:ea typeface="BIZ UDPゴシック" panose="020B0400000000000000" pitchFamily="50" charset="-128"/>
                </a:rPr>
                <a:t>381</a:t>
              </a:r>
              <a:endPar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endParaRPr>
            </a:p>
            <a:p>
              <a:pPr marL="271428" indent="-271428">
                <a:spcBef>
                  <a:spcPts val="1201"/>
                </a:spcBef>
              </a:pP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a:t>
              </a: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	</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開催日</a:t>
              </a:r>
              <a:endPar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endParaRPr>
            </a:p>
            <a:p>
              <a:pPr marL="271428" indent="-271428">
                <a:spcBef>
                  <a:spcPts val="300"/>
                </a:spcBef>
              </a:pPr>
              <a:r>
                <a:rPr lang="en-US" altLang="zh-CN" sz="1050" dirty="0">
                  <a:solidFill>
                    <a:schemeClr val="accent2">
                      <a:lumMod val="50000"/>
                    </a:schemeClr>
                  </a:solidFill>
                  <a:latin typeface="BIZ UDPゴシック" panose="020B0400000000000000" pitchFamily="50" charset="-128"/>
                  <a:ea typeface="BIZ UDPゴシック" panose="020B0400000000000000" pitchFamily="50" charset="-128"/>
                </a:rPr>
                <a:t>	</a:t>
              </a:r>
              <a:r>
                <a:rPr lang="zh-CN" altLang="en-US" sz="1050" dirty="0">
                  <a:solidFill>
                    <a:schemeClr val="accent2">
                      <a:lumMod val="50000"/>
                    </a:schemeClr>
                  </a:solidFill>
                  <a:latin typeface="BIZ UDPゴシック" panose="020B0400000000000000" pitchFamily="50" charset="-128"/>
                  <a:ea typeface="BIZ UDPゴシック" panose="020B0400000000000000" pitchFamily="50" charset="-128"/>
                </a:rPr>
                <a:t>毎月</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第４金曜日　</a:t>
              </a: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10</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a:t>
              </a: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00</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～１２：００</a:t>
              </a:r>
              <a:endParaRPr lang="en-US" altLang="zh-CN" sz="1050" dirty="0">
                <a:solidFill>
                  <a:schemeClr val="accent2">
                    <a:lumMod val="50000"/>
                  </a:schemeClr>
                </a:solidFill>
                <a:latin typeface="BIZ UDPゴシック" panose="020B0400000000000000" pitchFamily="50" charset="-128"/>
                <a:ea typeface="BIZ UDPゴシック" panose="020B0400000000000000" pitchFamily="50" charset="-128"/>
              </a:endParaRPr>
            </a:p>
            <a:p>
              <a:pPr marL="271428" indent="-271428">
                <a:spcBef>
                  <a:spcPts val="1201"/>
                </a:spcBef>
              </a:pP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a:t>
              </a: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	</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連絡先　</a:t>
              </a: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要事前申込</a:t>
              </a:r>
              <a:endPar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endParaRPr>
            </a:p>
            <a:p>
              <a:pPr marL="271428" indent="-271428">
                <a:spcBef>
                  <a:spcPts val="300"/>
                </a:spcBef>
              </a:pP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	</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豊田地区町内福祉村</a:t>
              </a:r>
            </a:p>
            <a:p>
              <a:pPr marL="271428" indent="-271428">
                <a:spcBef>
                  <a:spcPts val="300"/>
                </a:spcBef>
              </a:pP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	</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オレンジカフェサロンリーダー</a:t>
              </a:r>
              <a:endPar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endParaRPr>
            </a:p>
            <a:p>
              <a:pPr marL="271428" indent="-271428">
                <a:spcBef>
                  <a:spcPts val="300"/>
                </a:spcBef>
              </a:pP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	</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 </a:t>
              </a: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0463-67-1618</a:t>
              </a:r>
              <a:endParaRPr lang="ja-JP" altLang="en-US" sz="1201" dirty="0">
                <a:solidFill>
                  <a:schemeClr val="accent2">
                    <a:lumMod val="50000"/>
                  </a:schemeClr>
                </a:solidFill>
                <a:latin typeface="BIZ UDPゴシック" panose="020B0400000000000000" pitchFamily="50" charset="-128"/>
                <a:ea typeface="BIZ UDPゴシック" panose="020B0400000000000000" pitchFamily="50" charset="-128"/>
              </a:endParaRPr>
            </a:p>
          </p:txBody>
        </p:sp>
        <p:sp>
          <p:nvSpPr>
            <p:cNvPr id="42" name="テキスト ボックス 41">
              <a:extLst>
                <a:ext uri="{FF2B5EF4-FFF2-40B4-BE49-F238E27FC236}">
                  <a16:creationId xmlns:a16="http://schemas.microsoft.com/office/drawing/2014/main" id="{CCA57DD4-4892-F68E-E494-6558A7EA57B9}"/>
                </a:ext>
              </a:extLst>
            </p:cNvPr>
            <p:cNvSpPr txBox="1"/>
            <p:nvPr/>
          </p:nvSpPr>
          <p:spPr>
            <a:xfrm>
              <a:off x="571906" y="1041127"/>
              <a:ext cx="3277079" cy="1563349"/>
            </a:xfrm>
            <a:prstGeom prst="rect">
              <a:avLst/>
            </a:prstGeom>
            <a:noFill/>
          </p:spPr>
          <p:txBody>
            <a:bodyPr wrap="square" rtlCol="0">
              <a:spAutoFit/>
            </a:bodyPr>
            <a:lstStyle/>
            <a:p>
              <a:r>
                <a:rPr kumimoji="1" lang="ja-JP" altLang="en-US" sz="900" b="1" dirty="0">
                  <a:solidFill>
                    <a:schemeClr val="bg1"/>
                  </a:solidFill>
                  <a:latin typeface="UD デジタル 教科書体 NP-R" panose="02020400000000000000" pitchFamily="18" charset="-128"/>
                  <a:ea typeface="UD デジタル 教科書体 NP-R" panose="02020400000000000000" pitchFamily="18" charset="-128"/>
                </a:rPr>
                <a:t>ズバリ窓の外に広がる豊田の田園風景です。「オレンジカフェ」に来る認知症のおばあちゃまも、ここから見る景色が大好きと言ってくれます！</a:t>
              </a:r>
            </a:p>
            <a:p>
              <a:endParaRPr kumimoji="1" lang="ja-JP" altLang="en-US" sz="900" b="1" dirty="0">
                <a:solidFill>
                  <a:schemeClr val="bg1"/>
                </a:solidFill>
                <a:latin typeface="Rastanty Cortez" panose="02000506000000020003" pitchFamily="2" charset="0"/>
                <a:ea typeface="UD デジタル 教科書体 NP-R" panose="02020400000000000000" pitchFamily="18" charset="-128"/>
              </a:endParaRPr>
            </a:p>
          </p:txBody>
        </p:sp>
      </p:grpSp>
      <p:grpSp>
        <p:nvGrpSpPr>
          <p:cNvPr id="54" name="グループ化 53"/>
          <p:cNvGrpSpPr/>
          <p:nvPr/>
        </p:nvGrpSpPr>
        <p:grpSpPr>
          <a:xfrm>
            <a:off x="44257" y="3473241"/>
            <a:ext cx="2932577" cy="3312431"/>
            <a:chOff x="72736" y="114300"/>
            <a:chExt cx="4270663" cy="6598227"/>
          </a:xfrm>
        </p:grpSpPr>
        <p:sp>
          <p:nvSpPr>
            <p:cNvPr id="55" name="四角形: 角を丸くする 1">
              <a:extLst>
                <a:ext uri="{FF2B5EF4-FFF2-40B4-BE49-F238E27FC236}">
                  <a16:creationId xmlns:a16="http://schemas.microsoft.com/office/drawing/2014/main" id="{7B6F99AB-B78D-766C-E498-9D478C78A01B}"/>
                </a:ext>
              </a:extLst>
            </p:cNvPr>
            <p:cNvSpPr/>
            <p:nvPr/>
          </p:nvSpPr>
          <p:spPr>
            <a:xfrm>
              <a:off x="72736" y="114300"/>
              <a:ext cx="4270663" cy="6598227"/>
            </a:xfrm>
            <a:prstGeom prst="roundRect">
              <a:avLst>
                <a:gd name="adj" fmla="val 6691"/>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tIns="180000" rtlCol="0" anchor="t"/>
            <a:lstStyle/>
            <a:p>
              <a:pPr algn="ctr"/>
              <a:r>
                <a:rPr kumimoji="1" lang="ja-JP" altLang="en-US" sz="1600" dirty="0" smtClean="0">
                  <a:latin typeface="UD デジタル 教科書体 N-B" panose="02020700000000000000" pitchFamily="17" charset="-128"/>
                  <a:ea typeface="UD デジタル 教科書体 N-B" panose="02020700000000000000" pitchFamily="17" charset="-128"/>
                </a:rPr>
                <a:t>８ </a:t>
              </a:r>
              <a:r>
                <a:rPr kumimoji="1" lang="ja-JP" altLang="en-US" sz="1600" dirty="0">
                  <a:latin typeface="UD デジタル 教科書体 N-B" panose="02020700000000000000" pitchFamily="17" charset="-128"/>
                  <a:ea typeface="UD デジタル 教科書体 N-B" panose="02020700000000000000" pitchFamily="17" charset="-128"/>
                </a:rPr>
                <a:t>おしゃべりサロン</a:t>
              </a:r>
            </a:p>
            <a:p>
              <a:pPr algn="ctr"/>
              <a:endParaRPr kumimoji="1" lang="ja-JP" altLang="en-US" sz="1600" dirty="0">
                <a:latin typeface="UD デジタル 教科書体 N-B" panose="02020700000000000000" pitchFamily="17" charset="-128"/>
                <a:ea typeface="UD デジタル 教科書体 N-B" panose="02020700000000000000" pitchFamily="17" charset="-128"/>
              </a:endParaRPr>
            </a:p>
          </p:txBody>
        </p:sp>
        <p:sp>
          <p:nvSpPr>
            <p:cNvPr id="56" name="テキスト ボックス 55">
              <a:extLst>
                <a:ext uri="{FF2B5EF4-FFF2-40B4-BE49-F238E27FC236}">
                  <a16:creationId xmlns:a16="http://schemas.microsoft.com/office/drawing/2014/main" id="{2F26C96D-6546-0B3B-6DFD-AC54F0D94B1A}"/>
                </a:ext>
              </a:extLst>
            </p:cNvPr>
            <p:cNvSpPr txBox="1"/>
            <p:nvPr/>
          </p:nvSpPr>
          <p:spPr>
            <a:xfrm>
              <a:off x="301340" y="2416210"/>
              <a:ext cx="3815999" cy="4060954"/>
            </a:xfrm>
            <a:prstGeom prst="rect">
              <a:avLst/>
            </a:prstGeom>
            <a:solidFill>
              <a:schemeClr val="bg1"/>
            </a:solidFill>
            <a:effectLst>
              <a:glow rad="101600">
                <a:schemeClr val="accent2">
                  <a:satMod val="175000"/>
                  <a:alpha val="40000"/>
                </a:schemeClr>
              </a:glow>
              <a:softEdge rad="31750"/>
            </a:effectLst>
          </p:spPr>
          <p:txBody>
            <a:bodyPr wrap="square" lIns="72000" rIns="0" anchor="ctr">
              <a:noAutofit/>
            </a:bodyPr>
            <a:lstStyle/>
            <a:p>
              <a:pPr marL="271428" indent="-271428"/>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a:t>
              </a: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	</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場所</a:t>
              </a:r>
              <a:endPar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endParaRPr>
            </a:p>
            <a:p>
              <a:pPr marL="271428" indent="-271428">
                <a:spcBef>
                  <a:spcPts val="300"/>
                </a:spcBef>
              </a:pP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	</a:t>
              </a:r>
              <a:r>
                <a:rPr lang="zh-CN" altLang="en-US" sz="1050" dirty="0">
                  <a:solidFill>
                    <a:schemeClr val="accent2">
                      <a:lumMod val="50000"/>
                    </a:schemeClr>
                  </a:solidFill>
                  <a:latin typeface="BIZ UDPゴシック" panose="020B0400000000000000" pitchFamily="50" charset="-128"/>
                  <a:ea typeface="BIZ UDPゴシック" panose="020B0400000000000000" pitchFamily="50" charset="-128"/>
                </a:rPr>
                <a:t>金田地区内福祉村</a:t>
              </a:r>
            </a:p>
            <a:p>
              <a:pPr marL="271428" indent="-271428">
                <a:spcBef>
                  <a:spcPts val="300"/>
                </a:spcBef>
              </a:pPr>
              <a:r>
                <a:rPr lang="en-US" altLang="zh-CN" sz="1050" dirty="0">
                  <a:solidFill>
                    <a:schemeClr val="accent2">
                      <a:lumMod val="50000"/>
                    </a:schemeClr>
                  </a:solidFill>
                  <a:latin typeface="BIZ UDPゴシック" panose="020B0400000000000000" pitchFamily="50" charset="-128"/>
                  <a:ea typeface="BIZ UDPゴシック" panose="020B0400000000000000" pitchFamily="50" charset="-128"/>
                </a:rPr>
                <a:t>	</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a:t>
              </a:r>
              <a:r>
                <a:rPr lang="zh-CN" altLang="en-US" sz="1050" dirty="0">
                  <a:solidFill>
                    <a:schemeClr val="accent2">
                      <a:lumMod val="50000"/>
                    </a:schemeClr>
                  </a:solidFill>
                  <a:latin typeface="BIZ UDPゴシック" panose="020B0400000000000000" pitchFamily="50" charset="-128"/>
                  <a:ea typeface="BIZ UDPゴシック" panose="020B0400000000000000" pitchFamily="50" charset="-128"/>
                </a:rPr>
                <a:t>平塚市入野</a:t>
              </a:r>
              <a:r>
                <a:rPr lang="en-US" altLang="zh-CN" sz="1050" dirty="0">
                  <a:solidFill>
                    <a:schemeClr val="accent2">
                      <a:lumMod val="50000"/>
                    </a:schemeClr>
                  </a:solidFill>
                  <a:latin typeface="BIZ UDPゴシック" panose="020B0400000000000000" pitchFamily="50" charset="-128"/>
                  <a:ea typeface="BIZ UDPゴシック" panose="020B0400000000000000" pitchFamily="50" charset="-128"/>
                </a:rPr>
                <a:t>104</a:t>
              </a: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２</a:t>
              </a:r>
              <a:endParaRPr lang="en-US" altLang="zh-CN" sz="1050" dirty="0">
                <a:solidFill>
                  <a:schemeClr val="accent2">
                    <a:lumMod val="50000"/>
                  </a:schemeClr>
                </a:solidFill>
                <a:latin typeface="BIZ UDPゴシック" panose="020B0400000000000000" pitchFamily="50" charset="-128"/>
                <a:ea typeface="BIZ UDPゴシック" panose="020B0400000000000000" pitchFamily="50" charset="-128"/>
              </a:endParaRPr>
            </a:p>
            <a:p>
              <a:pPr marL="271428" indent="-271428">
                <a:spcBef>
                  <a:spcPts val="1201"/>
                </a:spcBef>
              </a:pP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a:t>
              </a: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	</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日時</a:t>
              </a:r>
              <a:endPar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endParaRPr>
            </a:p>
            <a:p>
              <a:pPr marL="271428" indent="-271428">
                <a:spcBef>
                  <a:spcPts val="300"/>
                </a:spcBef>
              </a:pPr>
              <a:r>
                <a:rPr lang="en-US" altLang="zh-CN" sz="1050" dirty="0">
                  <a:solidFill>
                    <a:schemeClr val="accent2">
                      <a:lumMod val="50000"/>
                    </a:schemeClr>
                  </a:solidFill>
                  <a:latin typeface="BIZ UDPゴシック" panose="020B0400000000000000" pitchFamily="50" charset="-128"/>
                  <a:ea typeface="BIZ UDPゴシック" panose="020B0400000000000000" pitchFamily="50" charset="-128"/>
                </a:rPr>
                <a:t>	</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第１月曜日　１</a:t>
              </a: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0</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：００～１１：３０</a:t>
              </a:r>
              <a:endPar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endParaRPr>
            </a:p>
            <a:p>
              <a:pPr marL="271428" indent="-271428">
                <a:spcBef>
                  <a:spcPts val="1201"/>
                </a:spcBef>
              </a:pP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a:t>
              </a: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	</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連絡先（</a:t>
              </a: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事前申込不要）</a:t>
              </a:r>
              <a:endPar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endParaRPr>
            </a:p>
            <a:p>
              <a:pPr marL="271428" indent="-271428">
                <a:spcBef>
                  <a:spcPts val="300"/>
                </a:spcBef>
              </a:pPr>
              <a:r>
                <a:rPr lang="en-US" altLang="zh-CN" sz="1050" kern="0" dirty="0">
                  <a:solidFill>
                    <a:schemeClr val="accent2">
                      <a:lumMod val="50000"/>
                    </a:schemeClr>
                  </a:solidFill>
                  <a:latin typeface="BIZ UDPゴシック" panose="020B0400000000000000" pitchFamily="50" charset="-128"/>
                  <a:ea typeface="BIZ UDPゴシック" panose="020B0400000000000000" pitchFamily="50" charset="-128"/>
                  <a:cs typeface="ＭＳ Ｐゴシック" panose="020B0600070205080204" pitchFamily="50" charset="-128"/>
                </a:rPr>
                <a:t>	</a:t>
              </a:r>
              <a:r>
                <a:rPr lang="zh-CN" altLang="en-US" sz="1050" kern="0" dirty="0">
                  <a:solidFill>
                    <a:schemeClr val="accent2">
                      <a:lumMod val="50000"/>
                    </a:schemeClr>
                  </a:solidFill>
                  <a:latin typeface="BIZ UDPゴシック" panose="020B0400000000000000" pitchFamily="50" charset="-128"/>
                  <a:ea typeface="BIZ UDPゴシック" panose="020B0400000000000000" pitchFamily="50" charset="-128"/>
                  <a:cs typeface="ＭＳ Ｐゴシック" panose="020B0600070205080204" pitchFamily="50" charset="-128"/>
                </a:rPr>
                <a:t>金田地区内福祉村</a:t>
              </a:r>
              <a:endParaRPr lang="en-US" altLang="zh-CN" sz="1050" kern="0" dirty="0">
                <a:solidFill>
                  <a:schemeClr val="accent2">
                    <a:lumMod val="50000"/>
                  </a:schemeClr>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marL="271428" indent="-271428">
                <a:spcBef>
                  <a:spcPts val="300"/>
                </a:spcBef>
              </a:pP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	</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 </a:t>
              </a: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0463-35-4670</a:t>
              </a:r>
              <a:endPar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endParaRPr>
            </a:p>
            <a:p>
              <a:pPr marL="271428" indent="-271428"/>
              <a:endPar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endParaRPr>
            </a:p>
          </p:txBody>
        </p:sp>
        <p:sp>
          <p:nvSpPr>
            <p:cNvPr id="57" name="テキスト ボックス 56">
              <a:extLst>
                <a:ext uri="{FF2B5EF4-FFF2-40B4-BE49-F238E27FC236}">
                  <a16:creationId xmlns:a16="http://schemas.microsoft.com/office/drawing/2014/main" id="{CCA57DD4-4892-F68E-E494-6558A7EA57B9}"/>
                </a:ext>
              </a:extLst>
            </p:cNvPr>
            <p:cNvSpPr txBox="1"/>
            <p:nvPr/>
          </p:nvSpPr>
          <p:spPr>
            <a:xfrm>
              <a:off x="571906" y="1041127"/>
              <a:ext cx="3277079" cy="1563349"/>
            </a:xfrm>
            <a:prstGeom prst="rect">
              <a:avLst/>
            </a:prstGeom>
            <a:noFill/>
          </p:spPr>
          <p:txBody>
            <a:bodyPr wrap="square" rtlCol="0">
              <a:spAutoFit/>
            </a:bodyPr>
            <a:lstStyle/>
            <a:p>
              <a:r>
                <a:rPr kumimoji="1" lang="ja-JP" altLang="en-US" sz="900" b="1" dirty="0">
                  <a:solidFill>
                    <a:schemeClr val="bg1"/>
                  </a:solidFill>
                  <a:latin typeface="UD デジタル 教科書体 NP-R" panose="02020400000000000000" pitchFamily="18" charset="-128"/>
                  <a:ea typeface="UD デジタル 教科書体 NP-R" panose="02020400000000000000" pitchFamily="18" charset="-128"/>
                </a:rPr>
                <a:t>・他地区在住の方は相談により受け入れ　</a:t>
              </a:r>
              <a:endParaRPr kumimoji="1" lang="en-US" altLang="ja-JP" sz="900" b="1" dirty="0">
                <a:solidFill>
                  <a:schemeClr val="bg1"/>
                </a:solidFill>
                <a:latin typeface="UD デジタル 教科書体 NP-R" panose="02020400000000000000" pitchFamily="18" charset="-128"/>
                <a:ea typeface="UD デジタル 教科書体 NP-R" panose="02020400000000000000" pitchFamily="18" charset="-128"/>
              </a:endParaRPr>
            </a:p>
            <a:p>
              <a:r>
                <a:rPr kumimoji="1" lang="ja-JP" altLang="en-US" sz="900" b="1" dirty="0">
                  <a:solidFill>
                    <a:schemeClr val="bg1"/>
                  </a:solidFill>
                  <a:latin typeface="UD デジタル 教科書体 NP-R" panose="02020400000000000000" pitchFamily="18" charset="-128"/>
                  <a:ea typeface="UD デジタル 教科書体 NP-R" panose="02020400000000000000" pitchFamily="18" charset="-128"/>
                </a:rPr>
                <a:t>　ます。　</a:t>
              </a:r>
              <a:endParaRPr kumimoji="1" lang="en-US" altLang="ja-JP" sz="900" b="1" dirty="0">
                <a:solidFill>
                  <a:schemeClr val="bg1"/>
                </a:solidFill>
                <a:latin typeface="UD デジタル 教科書体 NP-R" panose="02020400000000000000" pitchFamily="18" charset="-128"/>
                <a:ea typeface="UD デジタル 教科書体 NP-R" panose="02020400000000000000" pitchFamily="18" charset="-128"/>
              </a:endParaRPr>
            </a:p>
            <a:p>
              <a:r>
                <a:rPr kumimoji="1" lang="ja-JP" altLang="en-US" sz="900" b="1" dirty="0">
                  <a:solidFill>
                    <a:schemeClr val="bg1"/>
                  </a:solidFill>
                  <a:latin typeface="UD デジタル 教科書体 NP-R" panose="02020400000000000000" pitchFamily="18" charset="-128"/>
                  <a:ea typeface="UD デジタル 教科書体 NP-R" panose="02020400000000000000" pitchFamily="18" charset="-128"/>
                </a:rPr>
                <a:t>・身上健康、時事、高齢者の食事の相談　</a:t>
              </a:r>
              <a:endParaRPr kumimoji="1" lang="en-US" altLang="ja-JP" sz="900" b="1" dirty="0">
                <a:solidFill>
                  <a:schemeClr val="bg1"/>
                </a:solidFill>
                <a:latin typeface="UD デジタル 教科書体 NP-R" panose="02020400000000000000" pitchFamily="18" charset="-128"/>
                <a:ea typeface="UD デジタル 教科書体 NP-R" panose="02020400000000000000" pitchFamily="18" charset="-128"/>
              </a:endParaRPr>
            </a:p>
            <a:p>
              <a:r>
                <a:rPr kumimoji="1" lang="ja-JP" altLang="en-US" sz="900" b="1" dirty="0">
                  <a:solidFill>
                    <a:schemeClr val="bg1"/>
                  </a:solidFill>
                  <a:latin typeface="UD デジタル 教科書体 NP-R" panose="02020400000000000000" pitchFamily="18" charset="-128"/>
                  <a:ea typeface="UD デジタル 教科書体 NP-R" panose="02020400000000000000" pitchFamily="18" charset="-128"/>
                </a:rPr>
                <a:t>　</a:t>
              </a:r>
              <a:r>
                <a:rPr kumimoji="1" lang="en-US" altLang="ja-JP" sz="900" b="1" dirty="0">
                  <a:solidFill>
                    <a:schemeClr val="bg1"/>
                  </a:solidFill>
                  <a:latin typeface="UD デジタル 教科書体 NP-R" panose="02020400000000000000" pitchFamily="18" charset="-128"/>
                  <a:ea typeface="UD デジタル 教科書体 NP-R" panose="02020400000000000000" pitchFamily="18" charset="-128"/>
                </a:rPr>
                <a:t>(</a:t>
              </a:r>
              <a:r>
                <a:rPr kumimoji="1" lang="ja-JP" altLang="en-US" sz="900" b="1" dirty="0">
                  <a:solidFill>
                    <a:schemeClr val="bg1"/>
                  </a:solidFill>
                  <a:latin typeface="UD デジタル 教科書体 NP-R" panose="02020400000000000000" pitchFamily="18" charset="-128"/>
                  <a:ea typeface="UD デジタル 教科書体 NP-R" panose="02020400000000000000" pitchFamily="18" charset="-128"/>
                </a:rPr>
                <a:t>特に独居の人から</a:t>
              </a:r>
              <a:r>
                <a:rPr kumimoji="1" lang="en-US" altLang="ja-JP" sz="900" b="1" dirty="0">
                  <a:solidFill>
                    <a:schemeClr val="bg1"/>
                  </a:solidFill>
                  <a:latin typeface="UD デジタル 教科書体 NP-R" panose="02020400000000000000" pitchFamily="18" charset="-128"/>
                  <a:ea typeface="UD デジタル 教科書体 NP-R" panose="02020400000000000000" pitchFamily="18" charset="-128"/>
                </a:rPr>
                <a:t>)</a:t>
              </a:r>
            </a:p>
            <a:p>
              <a:endParaRPr kumimoji="1" lang="ja-JP" altLang="en-US" sz="900" b="1" dirty="0">
                <a:solidFill>
                  <a:schemeClr val="bg1"/>
                </a:solidFill>
                <a:latin typeface="Rastanty Cortez" panose="02000506000000020003" pitchFamily="2" charset="0"/>
                <a:ea typeface="UD デジタル 教科書体 NP-R" panose="02020400000000000000" pitchFamily="18" charset="-128"/>
              </a:endParaRPr>
            </a:p>
          </p:txBody>
        </p:sp>
      </p:grpSp>
      <p:grpSp>
        <p:nvGrpSpPr>
          <p:cNvPr id="37" name="グループ化 36"/>
          <p:cNvGrpSpPr/>
          <p:nvPr/>
        </p:nvGrpSpPr>
        <p:grpSpPr>
          <a:xfrm>
            <a:off x="70711" y="57464"/>
            <a:ext cx="2932577" cy="3312431"/>
            <a:chOff x="3166150" y="3545568"/>
            <a:chExt cx="2932577" cy="3312432"/>
          </a:xfrm>
        </p:grpSpPr>
        <p:sp>
          <p:nvSpPr>
            <p:cNvPr id="38" name="四角形: 角を丸くする 1">
              <a:extLst>
                <a:ext uri="{FF2B5EF4-FFF2-40B4-BE49-F238E27FC236}">
                  <a16:creationId xmlns:a16="http://schemas.microsoft.com/office/drawing/2014/main" id="{7B6F99AB-B78D-766C-E498-9D478C78A01B}"/>
                </a:ext>
              </a:extLst>
            </p:cNvPr>
            <p:cNvSpPr/>
            <p:nvPr/>
          </p:nvSpPr>
          <p:spPr>
            <a:xfrm>
              <a:off x="3166150" y="3545568"/>
              <a:ext cx="2932577" cy="3312432"/>
            </a:xfrm>
            <a:prstGeom prst="roundRect">
              <a:avLst>
                <a:gd name="adj" fmla="val 6691"/>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tIns="180000" rtlCol="0" anchor="t"/>
            <a:lstStyle/>
            <a:p>
              <a:pPr algn="ctr"/>
              <a:r>
                <a:rPr lang="ja-JP" altLang="en-US" sz="1600" kern="100" dirty="0" smtClean="0">
                  <a:solidFill>
                    <a:srgbClr val="FFFFFF"/>
                  </a:solidFill>
                  <a:latin typeface="UD デジタル 教科書体 N-B" panose="02020700000000000000" pitchFamily="17" charset="-128"/>
                  <a:ea typeface="UD デジタル 教科書体 N-B" panose="02020700000000000000" pitchFamily="17" charset="-128"/>
                  <a:cs typeface="UD Digi Kyokasho N-B" panose="02020700000000000000" pitchFamily="17" charset="-128"/>
                </a:rPr>
                <a:t>５ </a:t>
              </a:r>
              <a:r>
                <a:rPr lang="ja-JP" altLang="en-US" sz="1600" kern="100" dirty="0">
                  <a:solidFill>
                    <a:srgbClr val="FFFFFF"/>
                  </a:solidFill>
                  <a:latin typeface="UD デジタル 教科書体 N-B" panose="02020700000000000000" pitchFamily="17" charset="-128"/>
                  <a:ea typeface="UD デジタル 教科書体 N-B" panose="02020700000000000000" pitchFamily="17" charset="-128"/>
                  <a:cs typeface="UD Digi Kyokasho N-B" panose="02020700000000000000" pitchFamily="17" charset="-128"/>
                </a:rPr>
                <a:t>喫茶まつが</a:t>
              </a:r>
              <a:r>
                <a:rPr lang="ja-JP" altLang="en-US" sz="1600" kern="100" dirty="0" err="1">
                  <a:solidFill>
                    <a:srgbClr val="FFFFFF"/>
                  </a:solidFill>
                  <a:latin typeface="UD デジタル 教科書体 N-B" panose="02020700000000000000" pitchFamily="17" charset="-128"/>
                  <a:ea typeface="UD デジタル 教科書体 N-B" panose="02020700000000000000" pitchFamily="17" charset="-128"/>
                  <a:cs typeface="UD Digi Kyokasho N-B" panose="02020700000000000000" pitchFamily="17" charset="-128"/>
                </a:rPr>
                <a:t>おか</a:t>
              </a:r>
              <a:endParaRPr lang="ja-JP" altLang="en-US" sz="1600" kern="100" dirty="0">
                <a:solidFill>
                  <a:srgbClr val="000000"/>
                </a:solidFill>
                <a:latin typeface="UD デジタル 教科書体 N-B" panose="02020700000000000000" pitchFamily="17" charset="-128"/>
                <a:ea typeface="UD デジタル 教科書体 N-B" panose="02020700000000000000" pitchFamily="17" charset="-128"/>
              </a:endParaRPr>
            </a:p>
            <a:p>
              <a:pPr algn="ctr"/>
              <a:endParaRPr kumimoji="1" lang="ja-JP" altLang="en-US" sz="1600" dirty="0">
                <a:latin typeface="UD デジタル 教科書体 N-B" panose="02020700000000000000" pitchFamily="17" charset="-128"/>
                <a:ea typeface="UD デジタル 教科書体 N-B" panose="02020700000000000000" pitchFamily="17" charset="-128"/>
              </a:endParaRPr>
            </a:p>
          </p:txBody>
        </p:sp>
        <p:sp>
          <p:nvSpPr>
            <p:cNvPr id="43" name="テキスト ボックス 42">
              <a:extLst>
                <a:ext uri="{FF2B5EF4-FFF2-40B4-BE49-F238E27FC236}">
                  <a16:creationId xmlns:a16="http://schemas.microsoft.com/office/drawing/2014/main" id="{2F26C96D-6546-0B3B-6DFD-AC54F0D94B1A}"/>
                </a:ext>
              </a:extLst>
            </p:cNvPr>
            <p:cNvSpPr txBox="1"/>
            <p:nvPr/>
          </p:nvSpPr>
          <p:spPr>
            <a:xfrm>
              <a:off x="3323128" y="4701168"/>
              <a:ext cx="2620369" cy="2063899"/>
            </a:xfrm>
            <a:prstGeom prst="rect">
              <a:avLst/>
            </a:prstGeom>
            <a:solidFill>
              <a:schemeClr val="bg1"/>
            </a:solidFill>
            <a:effectLst>
              <a:glow rad="101600">
                <a:schemeClr val="accent2">
                  <a:satMod val="175000"/>
                  <a:alpha val="40000"/>
                </a:schemeClr>
              </a:glow>
              <a:softEdge rad="31750"/>
            </a:effectLst>
          </p:spPr>
          <p:txBody>
            <a:bodyPr wrap="square" lIns="72000" rIns="0" anchor="ctr">
              <a:noAutofit/>
            </a:bodyPr>
            <a:lstStyle/>
            <a:p>
              <a:pPr marL="271428" indent="-271428"/>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a:t>
              </a: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	</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開催場所</a:t>
              </a:r>
              <a:endPar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endParaRPr>
            </a:p>
            <a:p>
              <a:pPr marL="271428" indent="-271428">
                <a:spcBef>
                  <a:spcPts val="300"/>
                </a:spcBef>
              </a:pP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	</a:t>
              </a:r>
              <a:r>
                <a:rPr lang="ja-JP" altLang="en-US" sz="1050" kern="100" dirty="0">
                  <a:solidFill>
                    <a:srgbClr val="843C0C"/>
                  </a:solidFill>
                  <a:latin typeface="BIZ UDPゴシック" panose="020B0400000000000000" pitchFamily="50" charset="-128"/>
                  <a:ea typeface="BIZ UDPゴシック" panose="020B0400000000000000" pitchFamily="50" charset="-128"/>
                  <a:cs typeface="BIZ UDPGothic" panose="020B0400000000000000" pitchFamily="50" charset="-128"/>
                </a:rPr>
                <a:t>松が丘公民館</a:t>
              </a:r>
              <a:endParaRPr lang="ja-JP" altLang="en-US" sz="1050" kern="100" dirty="0">
                <a:solidFill>
                  <a:srgbClr val="000000"/>
                </a:solidFill>
                <a:latin typeface="BIZ UDPゴシック" panose="020B0400000000000000" pitchFamily="50" charset="-128"/>
                <a:ea typeface="BIZ UDPゴシック" panose="020B0400000000000000" pitchFamily="50" charset="-128"/>
              </a:endParaRPr>
            </a:p>
            <a:p>
              <a:pPr defTabSz="914284">
                <a:spcAft>
                  <a:spcPts val="800"/>
                </a:spcAft>
                <a:defRPr/>
              </a:pPr>
              <a:r>
                <a:rPr lang="ja-JP" altLang="en-US" sz="1050" kern="100" dirty="0">
                  <a:solidFill>
                    <a:srgbClr val="843C0C"/>
                  </a:solidFill>
                  <a:latin typeface="BIZ UDPゴシック" panose="020B0400000000000000" pitchFamily="50" charset="-128"/>
                  <a:ea typeface="BIZ UDPゴシック" panose="020B0400000000000000" pitchFamily="50" charset="-128"/>
                  <a:cs typeface="BIZ UDPGothic" panose="020B0400000000000000" pitchFamily="50" charset="-128"/>
                </a:rPr>
                <a:t>　　　平塚市東中原２－１７－１９</a:t>
              </a:r>
              <a:endParaRPr lang="en-US" altLang="ja-JP" sz="1050" kern="100" dirty="0">
                <a:solidFill>
                  <a:srgbClr val="843C0C"/>
                </a:solidFill>
                <a:latin typeface="BIZ UDPゴシック" panose="020B0400000000000000" pitchFamily="50" charset="-128"/>
                <a:ea typeface="BIZ UDPゴシック" panose="020B0400000000000000" pitchFamily="50" charset="-128"/>
                <a:cs typeface="BIZ UDPGothic" panose="020B0400000000000000" pitchFamily="50" charset="-128"/>
              </a:endParaRPr>
            </a:p>
            <a:p>
              <a:pPr defTabSz="914284">
                <a:spcAft>
                  <a:spcPts val="800"/>
                </a:spcAft>
                <a:defRPr/>
              </a:pP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■開催日</a:t>
              </a:r>
              <a:endPar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endParaRPr>
            </a:p>
            <a:p>
              <a:pPr defTabSz="914284">
                <a:spcAft>
                  <a:spcPts val="800"/>
                </a:spcAft>
                <a:defRPr/>
              </a:pP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　　奇数</a:t>
              </a:r>
              <a:r>
                <a:rPr lang="zh-CN" altLang="en-US" sz="1050" dirty="0">
                  <a:solidFill>
                    <a:schemeClr val="accent2">
                      <a:lumMod val="50000"/>
                    </a:schemeClr>
                  </a:solidFill>
                  <a:latin typeface="BIZ UDPゴシック" panose="020B0400000000000000" pitchFamily="50" charset="-128"/>
                  <a:ea typeface="BIZ UDPゴシック" panose="020B0400000000000000" pitchFamily="50" charset="-128"/>
                </a:rPr>
                <a:t>月</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　</a:t>
              </a:r>
              <a:r>
                <a:rPr lang="zh-CN" altLang="en-US" sz="1050" dirty="0">
                  <a:solidFill>
                    <a:schemeClr val="accent2">
                      <a:lumMod val="50000"/>
                    </a:schemeClr>
                  </a:solidFill>
                  <a:latin typeface="BIZ UDPゴシック" panose="020B0400000000000000" pitchFamily="50" charset="-128"/>
                  <a:ea typeface="BIZ UDPゴシック" panose="020B0400000000000000" pitchFamily="50" charset="-128"/>
                </a:rPr>
                <a:t>第</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３木</a:t>
              </a:r>
              <a:r>
                <a:rPr lang="zh-CN" altLang="en-US" sz="1050" dirty="0">
                  <a:solidFill>
                    <a:schemeClr val="accent2">
                      <a:lumMod val="50000"/>
                    </a:schemeClr>
                  </a:solidFill>
                  <a:latin typeface="BIZ UDPゴシック" panose="020B0400000000000000" pitchFamily="50" charset="-128"/>
                  <a:ea typeface="BIZ UDPゴシック" panose="020B0400000000000000" pitchFamily="50" charset="-128"/>
                </a:rPr>
                <a:t>曜日</a:t>
              </a:r>
              <a:r>
                <a:rPr lang="en-US" altLang="zh-CN" sz="1050" dirty="0">
                  <a:solidFill>
                    <a:schemeClr val="accent2">
                      <a:lumMod val="50000"/>
                    </a:schemeClr>
                  </a:solidFill>
                  <a:latin typeface="BIZ UDPゴシック" panose="020B0400000000000000" pitchFamily="50" charset="-128"/>
                  <a:ea typeface="BIZ UDPゴシック" panose="020B0400000000000000" pitchFamily="50" charset="-128"/>
                </a:rPr>
                <a:t/>
              </a:r>
              <a:br>
                <a:rPr lang="en-US" altLang="zh-CN" sz="1050" dirty="0">
                  <a:solidFill>
                    <a:schemeClr val="accent2">
                      <a:lumMod val="50000"/>
                    </a:schemeClr>
                  </a:solidFill>
                  <a:latin typeface="BIZ UDPゴシック" panose="020B0400000000000000" pitchFamily="50" charset="-128"/>
                  <a:ea typeface="BIZ UDPゴシック" panose="020B0400000000000000" pitchFamily="50" charset="-128"/>
                </a:rPr>
              </a:b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　　１０：３０～１２：００</a:t>
              </a:r>
              <a:endPar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endParaRPr>
            </a:p>
            <a:p>
              <a:pPr defTabSz="914284">
                <a:spcAft>
                  <a:spcPts val="800"/>
                </a:spcAft>
                <a:defRPr/>
              </a:pP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　連絡先　</a:t>
              </a: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要事前申込</a:t>
              </a:r>
              <a:endPar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endParaRPr>
            </a:p>
            <a:p>
              <a:pPr defTabSz="914284">
                <a:spcAft>
                  <a:spcPts val="800"/>
                </a:spcAft>
                <a:defRPr/>
              </a:pP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　高齢者よろず相談センターまつが</a:t>
              </a:r>
              <a:r>
                <a:rPr lang="ja-JP" altLang="en-US" sz="1050" dirty="0" err="1">
                  <a:solidFill>
                    <a:schemeClr val="accent2">
                      <a:lumMod val="50000"/>
                    </a:schemeClr>
                  </a:solidFill>
                  <a:latin typeface="BIZ UDPゴシック" panose="020B0400000000000000" pitchFamily="50" charset="-128"/>
                  <a:ea typeface="BIZ UDPゴシック" panose="020B0400000000000000" pitchFamily="50" charset="-128"/>
                </a:rPr>
                <a:t>おか</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　</a:t>
              </a:r>
            </a:p>
            <a:p>
              <a:pPr marL="271428" indent="-271428"/>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	</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 </a:t>
              </a: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0463-3</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５</a:t>
              </a: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４４６５</a:t>
              </a:r>
            </a:p>
          </p:txBody>
        </p:sp>
        <p:sp>
          <p:nvSpPr>
            <p:cNvPr id="48" name="テキスト ボックス 47">
              <a:extLst>
                <a:ext uri="{FF2B5EF4-FFF2-40B4-BE49-F238E27FC236}">
                  <a16:creationId xmlns:a16="http://schemas.microsoft.com/office/drawing/2014/main" id="{CCA57DD4-4892-F68E-E494-6558A7EA57B9}"/>
                </a:ext>
              </a:extLst>
            </p:cNvPr>
            <p:cNvSpPr txBox="1"/>
            <p:nvPr/>
          </p:nvSpPr>
          <p:spPr>
            <a:xfrm>
              <a:off x="3508919" y="4010850"/>
              <a:ext cx="2250303" cy="892680"/>
            </a:xfrm>
            <a:prstGeom prst="rect">
              <a:avLst/>
            </a:prstGeom>
            <a:noFill/>
          </p:spPr>
          <p:txBody>
            <a:bodyPr wrap="square" rtlCol="0">
              <a:spAutoFit/>
            </a:bodyPr>
            <a:lstStyle/>
            <a:p>
              <a:r>
                <a:rPr kumimoji="1" lang="ja-JP" altLang="en-US" sz="1000" b="1" dirty="0">
                  <a:solidFill>
                    <a:schemeClr val="bg1"/>
                  </a:solidFill>
                  <a:latin typeface="UD デジタル 教科書体 NP-R" panose="02020400000000000000" pitchFamily="18" charset="-128"/>
                  <a:ea typeface="UD デジタル 教科書体 NP-R" panose="02020400000000000000" pitchFamily="18" charset="-128"/>
                </a:rPr>
                <a:t>医療・介護関係者や地域のボランティアさん、チームオレンジの方など多くの皆様に支えられているカフェです。</a:t>
              </a:r>
            </a:p>
            <a:p>
              <a:endParaRPr kumimoji="1" lang="ja-JP" altLang="en-US" sz="1201" b="1" dirty="0">
                <a:solidFill>
                  <a:schemeClr val="bg1"/>
                </a:solidFill>
                <a:latin typeface="Rastanty Cortez" panose="02000506000000020003" pitchFamily="2" charset="0"/>
                <a:ea typeface="UD デジタル 教科書体 NP-R" panose="02020400000000000000" pitchFamily="18" charset="-128"/>
              </a:endParaRPr>
            </a:p>
          </p:txBody>
        </p:sp>
      </p:grpSp>
      <p:pic>
        <p:nvPicPr>
          <p:cNvPr id="53" name="Picture 75">
            <a:extLst>
              <a:ext uri="{FF2B5EF4-FFF2-40B4-BE49-F238E27FC236}">
                <a16:creationId xmlns:a16="http://schemas.microsoft.com/office/drawing/2014/main" id="{458965A6-FB57-468A-B1B0-894246E8B351}"/>
              </a:ext>
            </a:extLst>
          </p:cNvPr>
          <p:cNvPicPr/>
          <p:nvPr/>
        </p:nvPicPr>
        <p:blipFill>
          <a:blip r:embed="rId3"/>
          <a:stretch>
            <a:fillRect/>
          </a:stretch>
        </p:blipFill>
        <p:spPr>
          <a:xfrm>
            <a:off x="1613036" y="1226156"/>
            <a:ext cx="447481" cy="395498"/>
          </a:xfrm>
          <a:prstGeom prst="rect">
            <a:avLst/>
          </a:prstGeom>
        </p:spPr>
      </p:pic>
      <p:pic>
        <p:nvPicPr>
          <p:cNvPr id="63" name="Picture 104">
            <a:extLst>
              <a:ext uri="{FF2B5EF4-FFF2-40B4-BE49-F238E27FC236}">
                <a16:creationId xmlns:a16="http://schemas.microsoft.com/office/drawing/2014/main" id="{428FA85E-83EA-4BF1-B4A4-57DC6E1F196B}"/>
              </a:ext>
            </a:extLst>
          </p:cNvPr>
          <p:cNvPicPr/>
          <p:nvPr/>
        </p:nvPicPr>
        <p:blipFill>
          <a:blip r:embed="rId4"/>
          <a:stretch>
            <a:fillRect/>
          </a:stretch>
        </p:blipFill>
        <p:spPr>
          <a:xfrm>
            <a:off x="2176613" y="1284999"/>
            <a:ext cx="507669" cy="302226"/>
          </a:xfrm>
          <a:prstGeom prst="rect">
            <a:avLst/>
          </a:prstGeom>
        </p:spPr>
      </p:pic>
      <p:grpSp>
        <p:nvGrpSpPr>
          <p:cNvPr id="65" name="グループ化 64"/>
          <p:cNvGrpSpPr/>
          <p:nvPr/>
        </p:nvGrpSpPr>
        <p:grpSpPr>
          <a:xfrm>
            <a:off x="6165132" y="3490606"/>
            <a:ext cx="2932577" cy="3312431"/>
            <a:chOff x="72736" y="114300"/>
            <a:chExt cx="4270663" cy="6598227"/>
          </a:xfrm>
        </p:grpSpPr>
        <p:sp>
          <p:nvSpPr>
            <p:cNvPr id="66" name="四角形: 角を丸くする 1">
              <a:extLst>
                <a:ext uri="{FF2B5EF4-FFF2-40B4-BE49-F238E27FC236}">
                  <a16:creationId xmlns:a16="http://schemas.microsoft.com/office/drawing/2014/main" id="{7B6F99AB-B78D-766C-E498-9D478C78A01B}"/>
                </a:ext>
              </a:extLst>
            </p:cNvPr>
            <p:cNvSpPr/>
            <p:nvPr/>
          </p:nvSpPr>
          <p:spPr>
            <a:xfrm>
              <a:off x="72736" y="114300"/>
              <a:ext cx="4270663" cy="6598227"/>
            </a:xfrm>
            <a:prstGeom prst="roundRect">
              <a:avLst>
                <a:gd name="adj" fmla="val 6691"/>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tIns="180000" rtlCol="0" anchor="t"/>
            <a:lstStyle/>
            <a:p>
              <a:pPr algn="ctr"/>
              <a:r>
                <a:rPr kumimoji="1" lang="ja-JP" altLang="en-US" sz="1600" dirty="0" smtClean="0">
                  <a:latin typeface="UD デジタル 教科書体 N-B" panose="02020700000000000000" pitchFamily="17" charset="-128"/>
                  <a:ea typeface="UD デジタル 教科書体 N-B" panose="02020700000000000000" pitchFamily="17" charset="-128"/>
                </a:rPr>
                <a:t>１０ </a:t>
              </a:r>
              <a:r>
                <a:rPr kumimoji="1" lang="ja-JP" altLang="en-US" sz="1600" dirty="0">
                  <a:latin typeface="UD デジタル 教科書体 N-B" panose="02020700000000000000" pitchFamily="17" charset="-128"/>
                  <a:ea typeface="UD デジタル 教科書体 N-B" panose="02020700000000000000" pitchFamily="17" charset="-128"/>
                </a:rPr>
                <a:t>ぬくもりカフェ</a:t>
              </a:r>
            </a:p>
          </p:txBody>
        </p:sp>
        <p:sp>
          <p:nvSpPr>
            <p:cNvPr id="67" name="テキスト ボックス 66">
              <a:extLst>
                <a:ext uri="{FF2B5EF4-FFF2-40B4-BE49-F238E27FC236}">
                  <a16:creationId xmlns:a16="http://schemas.microsoft.com/office/drawing/2014/main" id="{2F26C96D-6546-0B3B-6DFD-AC54F0D94B1A}"/>
                </a:ext>
              </a:extLst>
            </p:cNvPr>
            <p:cNvSpPr txBox="1"/>
            <p:nvPr/>
          </p:nvSpPr>
          <p:spPr>
            <a:xfrm>
              <a:off x="301340" y="2416210"/>
              <a:ext cx="3815999" cy="4060954"/>
            </a:xfrm>
            <a:prstGeom prst="rect">
              <a:avLst/>
            </a:prstGeom>
            <a:solidFill>
              <a:schemeClr val="bg1"/>
            </a:solidFill>
            <a:effectLst>
              <a:glow rad="101600">
                <a:schemeClr val="accent2">
                  <a:satMod val="175000"/>
                  <a:alpha val="40000"/>
                </a:schemeClr>
              </a:glow>
              <a:softEdge rad="31750"/>
            </a:effectLst>
          </p:spPr>
          <p:txBody>
            <a:bodyPr wrap="square" lIns="72000" rIns="0" anchor="ctr">
              <a:noAutofit/>
            </a:bodyPr>
            <a:lstStyle/>
            <a:p>
              <a:pPr marL="271428" indent="-271428"/>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a:t>
              </a: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	</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開催場所</a:t>
              </a:r>
              <a:endPar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endParaRPr>
            </a:p>
            <a:p>
              <a:pPr marL="271428" indent="-271428">
                <a:spcBef>
                  <a:spcPts val="300"/>
                </a:spcBef>
              </a:pP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	</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富士見地区町内福祉村</a:t>
              </a: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
              </a:r>
              <a:b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b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ぬくもりの家／平塚市中里</a:t>
              </a: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35-1</a:t>
              </a:r>
            </a:p>
            <a:p>
              <a:pPr marL="271428" indent="-271428">
                <a:spcBef>
                  <a:spcPts val="1201"/>
                </a:spcBef>
              </a:pP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a:t>
              </a: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	</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開催日</a:t>
              </a:r>
              <a:endPar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endParaRPr>
            </a:p>
            <a:p>
              <a:pPr marL="271428" indent="-271428">
                <a:spcBef>
                  <a:spcPts val="300"/>
                </a:spcBef>
              </a:pPr>
              <a:r>
                <a:rPr lang="en-US" altLang="zh-CN" sz="1050" dirty="0">
                  <a:solidFill>
                    <a:schemeClr val="accent2">
                      <a:lumMod val="50000"/>
                    </a:schemeClr>
                  </a:solidFill>
                  <a:latin typeface="BIZ UDPゴシック" panose="020B0400000000000000" pitchFamily="50" charset="-128"/>
                  <a:ea typeface="BIZ UDPゴシック" panose="020B0400000000000000" pitchFamily="50" charset="-128"/>
                </a:rPr>
                <a:t>	</a:t>
              </a:r>
              <a:r>
                <a:rPr lang="zh-CN" altLang="en-US" sz="1050" dirty="0">
                  <a:solidFill>
                    <a:schemeClr val="accent2">
                      <a:lumMod val="50000"/>
                    </a:schemeClr>
                  </a:solidFill>
                  <a:latin typeface="BIZ UDPゴシック" panose="020B0400000000000000" pitchFamily="50" charset="-128"/>
                  <a:ea typeface="BIZ UDPゴシック" panose="020B0400000000000000" pitchFamily="50" charset="-128"/>
                </a:rPr>
                <a:t>偶数月</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　</a:t>
              </a:r>
              <a:r>
                <a:rPr lang="zh-CN" altLang="en-US" sz="1050" dirty="0">
                  <a:solidFill>
                    <a:schemeClr val="accent2">
                      <a:lumMod val="50000"/>
                    </a:schemeClr>
                  </a:solidFill>
                  <a:latin typeface="BIZ UDPゴシック" panose="020B0400000000000000" pitchFamily="50" charset="-128"/>
                  <a:ea typeface="BIZ UDPゴシック" panose="020B0400000000000000" pitchFamily="50" charset="-128"/>
                </a:rPr>
                <a:t>第</a:t>
              </a:r>
              <a:r>
                <a:rPr lang="en-US" altLang="zh-CN" sz="1050" dirty="0">
                  <a:solidFill>
                    <a:schemeClr val="accent2">
                      <a:lumMod val="50000"/>
                    </a:schemeClr>
                  </a:solidFill>
                  <a:latin typeface="BIZ UDPゴシック" panose="020B0400000000000000" pitchFamily="50" charset="-128"/>
                  <a:ea typeface="BIZ UDPゴシック" panose="020B0400000000000000" pitchFamily="50" charset="-128"/>
                </a:rPr>
                <a:t>2</a:t>
              </a:r>
              <a:r>
                <a:rPr lang="zh-CN" altLang="en-US" sz="1050" dirty="0">
                  <a:solidFill>
                    <a:schemeClr val="accent2">
                      <a:lumMod val="50000"/>
                    </a:schemeClr>
                  </a:solidFill>
                  <a:latin typeface="BIZ UDPゴシック" panose="020B0400000000000000" pitchFamily="50" charset="-128"/>
                  <a:ea typeface="BIZ UDPゴシック" panose="020B0400000000000000" pitchFamily="50" charset="-128"/>
                </a:rPr>
                <a:t>月曜日</a:t>
              </a:r>
              <a:r>
                <a:rPr lang="en-US" altLang="zh-CN" sz="1050" dirty="0">
                  <a:solidFill>
                    <a:schemeClr val="accent2">
                      <a:lumMod val="50000"/>
                    </a:schemeClr>
                  </a:solidFill>
                  <a:latin typeface="BIZ UDPゴシック" panose="020B0400000000000000" pitchFamily="50" charset="-128"/>
                  <a:ea typeface="BIZ UDPゴシック" panose="020B0400000000000000" pitchFamily="50" charset="-128"/>
                </a:rPr>
                <a:t/>
              </a:r>
              <a:br>
                <a:rPr lang="en-US" altLang="zh-CN" sz="1050" dirty="0">
                  <a:solidFill>
                    <a:schemeClr val="accent2">
                      <a:lumMod val="50000"/>
                    </a:schemeClr>
                  </a:solidFill>
                  <a:latin typeface="BIZ UDPゴシック" panose="020B0400000000000000" pitchFamily="50" charset="-128"/>
                  <a:ea typeface="BIZ UDPゴシック" panose="020B0400000000000000" pitchFamily="50" charset="-128"/>
                </a:rPr>
              </a:b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１３：３０～１５：００</a:t>
              </a:r>
              <a:endPar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endParaRPr>
            </a:p>
            <a:p>
              <a:pPr marL="271428" indent="-271428">
                <a:spcBef>
                  <a:spcPts val="1201"/>
                </a:spcBef>
              </a:pP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a:t>
              </a: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	</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連絡先　</a:t>
              </a: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要事前申込</a:t>
              </a:r>
              <a:endPar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endParaRPr>
            </a:p>
            <a:p>
              <a:pPr marL="271428" indent="-271428">
                <a:spcBef>
                  <a:spcPts val="300"/>
                </a:spcBef>
              </a:pP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	</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高齢者よろず相談センターふじみ　　</a:t>
              </a:r>
            </a:p>
            <a:p>
              <a:pPr marL="271428" indent="-271428"/>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	</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 </a:t>
              </a: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0463-30-5010</a:t>
              </a:r>
              <a:endPar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endParaRPr>
            </a:p>
          </p:txBody>
        </p:sp>
        <p:sp>
          <p:nvSpPr>
            <p:cNvPr id="68" name="テキスト ボックス 67">
              <a:extLst>
                <a:ext uri="{FF2B5EF4-FFF2-40B4-BE49-F238E27FC236}">
                  <a16:creationId xmlns:a16="http://schemas.microsoft.com/office/drawing/2014/main" id="{CCA57DD4-4892-F68E-E494-6558A7EA57B9}"/>
                </a:ext>
              </a:extLst>
            </p:cNvPr>
            <p:cNvSpPr txBox="1"/>
            <p:nvPr/>
          </p:nvSpPr>
          <p:spPr>
            <a:xfrm>
              <a:off x="571906" y="1041127"/>
              <a:ext cx="3277079" cy="920128"/>
            </a:xfrm>
            <a:prstGeom prst="rect">
              <a:avLst/>
            </a:prstGeom>
            <a:noFill/>
          </p:spPr>
          <p:txBody>
            <a:bodyPr wrap="square" rtlCol="0">
              <a:spAutoFit/>
            </a:bodyPr>
            <a:lstStyle/>
            <a:p>
              <a:r>
                <a:rPr kumimoji="1" lang="ja-JP" altLang="en-US" sz="1201" b="1" dirty="0">
                  <a:solidFill>
                    <a:schemeClr val="bg1"/>
                  </a:solidFill>
                  <a:latin typeface="Rastanty Cortez" panose="02000506000000020003" pitchFamily="2" charset="0"/>
                  <a:ea typeface="UD デジタル 教科書体 NP-R" panose="02020400000000000000" pitchFamily="18" charset="-128"/>
                </a:rPr>
                <a:t>季節を感じられる催しを開催しています！</a:t>
              </a:r>
            </a:p>
          </p:txBody>
        </p:sp>
        <p:pic>
          <p:nvPicPr>
            <p:cNvPr id="69" name="図 68" descr="花の絵が描かれたcg&#10;&#10;中程度の精度で自動的に生成された説明">
              <a:extLst>
                <a:ext uri="{FF2B5EF4-FFF2-40B4-BE49-F238E27FC236}">
                  <a16:creationId xmlns:a16="http://schemas.microsoft.com/office/drawing/2014/main" id="{25A68883-FAC0-7740-6F7D-8FE5B679EDED}"/>
                </a:ext>
              </a:extLst>
            </p:cNvPr>
            <p:cNvPicPr>
              <a:picLocks noChangeAspect="1"/>
            </p:cNvPicPr>
            <p:nvPr/>
          </p:nvPicPr>
          <p:blipFill>
            <a:blip r:embed="rId5" cstate="hqprint">
              <a:extLst>
                <a:ext uri="{28A0092B-C50C-407E-A947-70E740481C1C}">
                  <a14:useLocalDpi xmlns:a14="http://schemas.microsoft.com/office/drawing/2010/main" val="0"/>
                </a:ext>
              </a:extLst>
            </a:blip>
            <a:srcRect t="40096" b="18996"/>
            <a:stretch/>
          </p:blipFill>
          <p:spPr>
            <a:xfrm>
              <a:off x="1445386" y="1669356"/>
              <a:ext cx="2517375" cy="716442"/>
            </a:xfrm>
            <a:prstGeom prst="rect">
              <a:avLst/>
            </a:prstGeom>
          </p:spPr>
        </p:pic>
      </p:grpSp>
      <p:pic>
        <p:nvPicPr>
          <p:cNvPr id="33" name="図 32" descr="挿絵 が含まれている画像&#10;&#10;自動的に生成された説明">
            <a:extLst>
              <a:ext uri="{FF2B5EF4-FFF2-40B4-BE49-F238E27FC236}">
                <a16:creationId xmlns:a16="http://schemas.microsoft.com/office/drawing/2014/main" id="{4C6A1F49-8E5F-E9F2-94C3-031EEFF2585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880623" y="4665809"/>
            <a:ext cx="888164" cy="686417"/>
          </a:xfrm>
          <a:prstGeom prst="rect">
            <a:avLst/>
          </a:prstGeom>
        </p:spPr>
      </p:pic>
      <p:pic>
        <p:nvPicPr>
          <p:cNvPr id="34" name="図 33">
            <a:extLst>
              <a:ext uri="{FF2B5EF4-FFF2-40B4-BE49-F238E27FC236}">
                <a16:creationId xmlns:a16="http://schemas.microsoft.com/office/drawing/2014/main" id="{D4F1FC33-7091-80DE-5DD7-99A88AD59F52}"/>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926353" y="1218393"/>
            <a:ext cx="939892" cy="704919"/>
          </a:xfrm>
          <a:prstGeom prst="rect">
            <a:avLst/>
          </a:prstGeom>
        </p:spPr>
      </p:pic>
      <p:pic>
        <p:nvPicPr>
          <p:cNvPr id="35" name="図 34">
            <a:extLst>
              <a:ext uri="{FF2B5EF4-FFF2-40B4-BE49-F238E27FC236}">
                <a16:creationId xmlns:a16="http://schemas.microsoft.com/office/drawing/2014/main" id="{ECFACA6D-839E-1E9F-3C44-5C1264A5B35B}"/>
              </a:ext>
            </a:extLst>
          </p:cNvPr>
          <p:cNvPicPr>
            <a:picLocks noChangeAspect="1"/>
          </p:cNvPicPr>
          <p:nvPr/>
        </p:nvPicPr>
        <p:blipFill>
          <a:blip r:embed="rId8"/>
          <a:stretch>
            <a:fillRect/>
          </a:stretch>
        </p:blipFill>
        <p:spPr>
          <a:xfrm>
            <a:off x="1880623" y="2086938"/>
            <a:ext cx="823759" cy="571067"/>
          </a:xfrm>
          <a:prstGeom prst="rect">
            <a:avLst/>
          </a:prstGeom>
        </p:spPr>
      </p:pic>
      <p:grpSp>
        <p:nvGrpSpPr>
          <p:cNvPr id="51" name="グループ化 50"/>
          <p:cNvGrpSpPr/>
          <p:nvPr/>
        </p:nvGrpSpPr>
        <p:grpSpPr>
          <a:xfrm>
            <a:off x="3119384" y="119257"/>
            <a:ext cx="2932577" cy="3312431"/>
            <a:chOff x="72736" y="114300"/>
            <a:chExt cx="4270663" cy="6598227"/>
          </a:xfrm>
        </p:grpSpPr>
        <p:sp>
          <p:nvSpPr>
            <p:cNvPr id="58" name="四角形: 角を丸くする 1">
              <a:extLst>
                <a:ext uri="{FF2B5EF4-FFF2-40B4-BE49-F238E27FC236}">
                  <a16:creationId xmlns:a16="http://schemas.microsoft.com/office/drawing/2014/main" id="{7B6F99AB-B78D-766C-E498-9D478C78A01B}"/>
                </a:ext>
              </a:extLst>
            </p:cNvPr>
            <p:cNvSpPr/>
            <p:nvPr/>
          </p:nvSpPr>
          <p:spPr>
            <a:xfrm>
              <a:off x="72736" y="114300"/>
              <a:ext cx="4270663" cy="6598227"/>
            </a:xfrm>
            <a:prstGeom prst="roundRect">
              <a:avLst>
                <a:gd name="adj" fmla="val 6691"/>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tIns="180000" rtlCol="0" anchor="t"/>
            <a:lstStyle/>
            <a:p>
              <a:pPr algn="ctr"/>
              <a:r>
                <a:rPr kumimoji="1" lang="ja-JP" altLang="en-US" sz="1600" dirty="0" smtClean="0">
                  <a:latin typeface="UD デジタル 教科書体 N-B" panose="02020700000000000000" pitchFamily="17" charset="-128"/>
                  <a:ea typeface="UD デジタル 教科書体 N-B" panose="02020700000000000000" pitchFamily="17" charset="-128"/>
                </a:rPr>
                <a:t>６ </a:t>
              </a:r>
              <a:r>
                <a:rPr kumimoji="1" lang="ja-JP" altLang="en-US" sz="1600" dirty="0">
                  <a:latin typeface="UD デジタル 教科書体 N-B" panose="02020700000000000000" pitchFamily="17" charset="-128"/>
                  <a:ea typeface="UD デジタル 教科書体 N-B" panose="02020700000000000000" pitchFamily="17" charset="-128"/>
                </a:rPr>
                <a:t>パークゴルフ輪</a:t>
              </a:r>
            </a:p>
          </p:txBody>
        </p:sp>
        <p:sp>
          <p:nvSpPr>
            <p:cNvPr id="60" name="テキスト ボックス 59">
              <a:extLst>
                <a:ext uri="{FF2B5EF4-FFF2-40B4-BE49-F238E27FC236}">
                  <a16:creationId xmlns:a16="http://schemas.microsoft.com/office/drawing/2014/main" id="{2F26C96D-6546-0B3B-6DFD-AC54F0D94B1A}"/>
                </a:ext>
              </a:extLst>
            </p:cNvPr>
            <p:cNvSpPr txBox="1"/>
            <p:nvPr/>
          </p:nvSpPr>
          <p:spPr>
            <a:xfrm>
              <a:off x="301340" y="2416210"/>
              <a:ext cx="3815999" cy="4060954"/>
            </a:xfrm>
            <a:prstGeom prst="rect">
              <a:avLst/>
            </a:prstGeom>
            <a:solidFill>
              <a:schemeClr val="bg1"/>
            </a:solidFill>
            <a:effectLst>
              <a:glow rad="101600">
                <a:schemeClr val="accent2">
                  <a:satMod val="175000"/>
                  <a:alpha val="40000"/>
                </a:schemeClr>
              </a:glow>
              <a:softEdge rad="31750"/>
            </a:effectLst>
          </p:spPr>
          <p:txBody>
            <a:bodyPr wrap="square" lIns="72000" rIns="0" anchor="ctr">
              <a:noAutofit/>
            </a:bodyPr>
            <a:lstStyle/>
            <a:p>
              <a:pPr marL="271428" indent="-271428"/>
              <a:endParaRPr lang="ja-JP" altLang="en-US" sz="1201" dirty="0">
                <a:solidFill>
                  <a:schemeClr val="accent2">
                    <a:lumMod val="50000"/>
                  </a:schemeClr>
                </a:solidFill>
                <a:latin typeface="BIZ UDPゴシック" panose="020B0400000000000000" pitchFamily="50" charset="-128"/>
                <a:ea typeface="BIZ UDPゴシック" panose="020B0400000000000000" pitchFamily="50" charset="-128"/>
              </a:endParaRPr>
            </a:p>
          </p:txBody>
        </p:sp>
        <p:sp>
          <p:nvSpPr>
            <p:cNvPr id="61" name="テキスト ボックス 60">
              <a:extLst>
                <a:ext uri="{FF2B5EF4-FFF2-40B4-BE49-F238E27FC236}">
                  <a16:creationId xmlns:a16="http://schemas.microsoft.com/office/drawing/2014/main" id="{CCA57DD4-4892-F68E-E494-6558A7EA57B9}"/>
                </a:ext>
              </a:extLst>
            </p:cNvPr>
            <p:cNvSpPr txBox="1"/>
            <p:nvPr/>
          </p:nvSpPr>
          <p:spPr>
            <a:xfrm>
              <a:off x="484678" y="1041127"/>
              <a:ext cx="3631056" cy="1410080"/>
            </a:xfrm>
            <a:prstGeom prst="rect">
              <a:avLst/>
            </a:prstGeom>
            <a:noFill/>
          </p:spPr>
          <p:txBody>
            <a:bodyPr wrap="square" rtlCol="0">
              <a:spAutoFit/>
            </a:bodyPr>
            <a:lstStyle/>
            <a:p>
              <a:r>
                <a:rPr kumimoji="1" lang="ja-JP" altLang="en-US" sz="1000" b="1" dirty="0">
                  <a:solidFill>
                    <a:schemeClr val="bg1"/>
                  </a:solidFill>
                  <a:latin typeface="UD デジタル 教科書体 NP-R" panose="02020400000000000000" pitchFamily="18" charset="-128"/>
                  <a:ea typeface="UD デジタル 教科書体 NP-R" panose="02020400000000000000" pitchFamily="18" charset="-128"/>
                </a:rPr>
                <a:t>認知症について正しく理解</a:t>
              </a:r>
              <a:r>
                <a:rPr kumimoji="1" lang="ja-JP" altLang="en-US" sz="1000" b="1" dirty="0" smtClean="0">
                  <a:solidFill>
                    <a:schemeClr val="bg1"/>
                  </a:solidFill>
                  <a:latin typeface="UD デジタル 教科書体 NP-R" panose="02020400000000000000" pitchFamily="18" charset="-128"/>
                  <a:ea typeface="UD デジタル 教科書体 NP-R" panose="02020400000000000000" pitchFamily="18" charset="-128"/>
                </a:rPr>
                <a:t>していただき</a:t>
              </a:r>
              <a:r>
                <a:rPr kumimoji="1" lang="ja-JP" altLang="en-US" sz="1000" b="1" dirty="0">
                  <a:solidFill>
                    <a:schemeClr val="bg1"/>
                  </a:solidFill>
                  <a:latin typeface="UD デジタル 教科書体 NP-R" panose="02020400000000000000" pitchFamily="18" charset="-128"/>
                  <a:ea typeface="UD デジタル 教科書体 NP-R" panose="02020400000000000000" pitchFamily="18" charset="-128"/>
                </a:rPr>
                <a:t>、差別や偏見のない環境作りの為、活動しています</a:t>
              </a:r>
              <a:r>
                <a:rPr kumimoji="1" lang="ja-JP" altLang="en-US" sz="1000" b="1" dirty="0" smtClean="0">
                  <a:solidFill>
                    <a:schemeClr val="bg1"/>
                  </a:solidFill>
                  <a:latin typeface="UD デジタル 教科書体 NP-R" panose="02020400000000000000" pitchFamily="18" charset="-128"/>
                  <a:ea typeface="UD デジタル 教科書体 NP-R" panose="02020400000000000000" pitchFamily="18" charset="-128"/>
                </a:rPr>
                <a:t>。一緒</a:t>
              </a:r>
              <a:r>
                <a:rPr kumimoji="1" lang="ja-JP" altLang="en-US" sz="1000" b="1" dirty="0">
                  <a:solidFill>
                    <a:schemeClr val="bg1"/>
                  </a:solidFill>
                  <a:latin typeface="UD デジタル 教科書体 NP-R" panose="02020400000000000000" pitchFamily="18" charset="-128"/>
                  <a:ea typeface="UD デジタル 教科書体 NP-R" panose="02020400000000000000" pitchFamily="18" charset="-128"/>
                </a:rPr>
                <a:t>にパークゴルフを楽しみません</a:t>
              </a:r>
              <a:r>
                <a:rPr kumimoji="1" lang="ja-JP" altLang="en-US" sz="1000" b="1" dirty="0" smtClean="0">
                  <a:solidFill>
                    <a:schemeClr val="bg1"/>
                  </a:solidFill>
                  <a:latin typeface="UD デジタル 教科書体 NP-R" panose="02020400000000000000" pitchFamily="18" charset="-128"/>
                  <a:ea typeface="UD デジタル 教科書体 NP-R" panose="02020400000000000000" pitchFamily="18" charset="-128"/>
                </a:rPr>
                <a:t>か。</a:t>
              </a:r>
              <a:endParaRPr kumimoji="1" lang="ja-JP" altLang="en-US" sz="1100" b="1" dirty="0">
                <a:solidFill>
                  <a:schemeClr val="bg1"/>
                </a:solidFill>
                <a:latin typeface="Rastanty Cortez" panose="02000506000000020003" pitchFamily="2" charset="0"/>
                <a:ea typeface="UD デジタル 教科書体 NP-R" panose="02020400000000000000" pitchFamily="18" charset="-128"/>
              </a:endParaRPr>
            </a:p>
          </p:txBody>
        </p:sp>
      </p:grpSp>
      <p:pic>
        <p:nvPicPr>
          <p:cNvPr id="52" name="図 51" descr="おもちゃ, 人形, ポーズ, グループ が含まれている画像&#10;&#10;自動的に生成された説明">
            <a:extLst>
              <a:ext uri="{FF2B5EF4-FFF2-40B4-BE49-F238E27FC236}">
                <a16:creationId xmlns:a16="http://schemas.microsoft.com/office/drawing/2014/main" id="{83DD2AE4-7EA6-B7DB-E293-1EFA9971F141}"/>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5109529" y="1343816"/>
            <a:ext cx="780495" cy="639856"/>
          </a:xfrm>
          <a:prstGeom prst="rect">
            <a:avLst/>
          </a:prstGeom>
        </p:spPr>
      </p:pic>
      <p:sp>
        <p:nvSpPr>
          <p:cNvPr id="62" name="正方形/長方形 61"/>
          <p:cNvSpPr/>
          <p:nvPr/>
        </p:nvSpPr>
        <p:spPr>
          <a:xfrm>
            <a:off x="3320438" y="1333102"/>
            <a:ext cx="2827002" cy="1897955"/>
          </a:xfrm>
          <a:prstGeom prst="rect">
            <a:avLst/>
          </a:prstGeom>
        </p:spPr>
        <p:txBody>
          <a:bodyPr wrap="square">
            <a:spAutoFit/>
          </a:bodyPr>
          <a:lstStyle/>
          <a:p>
            <a:pPr marL="271463" indent="-271463"/>
            <a:r>
              <a:rPr lang="ja-JP" altLang="en-US" sz="1000" dirty="0">
                <a:solidFill>
                  <a:schemeClr val="accent2">
                    <a:lumMod val="50000"/>
                  </a:schemeClr>
                </a:solidFill>
                <a:latin typeface="BIZ UDPゴシック" panose="020B0400000000000000" pitchFamily="50" charset="-128"/>
                <a:ea typeface="BIZ UDPゴシック" panose="020B0400000000000000" pitchFamily="50" charset="-128"/>
              </a:rPr>
              <a:t>■</a:t>
            </a:r>
            <a:r>
              <a:rPr lang="en-US" altLang="ja-JP" sz="1000" dirty="0">
                <a:solidFill>
                  <a:schemeClr val="accent2">
                    <a:lumMod val="50000"/>
                  </a:schemeClr>
                </a:solidFill>
                <a:latin typeface="BIZ UDPゴシック" panose="020B0400000000000000" pitchFamily="50" charset="-128"/>
                <a:ea typeface="BIZ UDPゴシック" panose="020B0400000000000000" pitchFamily="50" charset="-128"/>
              </a:rPr>
              <a:t>	</a:t>
            </a:r>
            <a:r>
              <a:rPr lang="ja-JP" altLang="en-US" sz="1000" dirty="0">
                <a:solidFill>
                  <a:schemeClr val="accent2">
                    <a:lumMod val="50000"/>
                  </a:schemeClr>
                </a:solidFill>
                <a:latin typeface="BIZ UDPゴシック" panose="020B0400000000000000" pitchFamily="50" charset="-128"/>
                <a:ea typeface="BIZ UDPゴシック" panose="020B0400000000000000" pitchFamily="50" charset="-128"/>
              </a:rPr>
              <a:t>開催場所・日時</a:t>
            </a:r>
            <a:endParaRPr lang="en-US" altLang="ja-JP" sz="1000" dirty="0">
              <a:solidFill>
                <a:schemeClr val="accent2">
                  <a:lumMod val="50000"/>
                </a:schemeClr>
              </a:solidFill>
              <a:latin typeface="BIZ UDPゴシック" panose="020B0400000000000000" pitchFamily="50" charset="-128"/>
              <a:ea typeface="BIZ UDPゴシック" panose="020B0400000000000000" pitchFamily="50" charset="-128"/>
            </a:endParaRPr>
          </a:p>
          <a:p>
            <a:pPr marL="271463" indent="-271463"/>
            <a:r>
              <a:rPr lang="ja-JP" altLang="en-US" sz="1000" dirty="0">
                <a:solidFill>
                  <a:schemeClr val="accent2">
                    <a:lumMod val="50000"/>
                  </a:schemeClr>
                </a:solidFill>
                <a:latin typeface="BIZ UDPゴシック" panose="020B0400000000000000" pitchFamily="50" charset="-128"/>
                <a:ea typeface="BIZ UDPゴシック" panose="020B0400000000000000" pitchFamily="50" charset="-128"/>
              </a:rPr>
              <a:t>　　湘南平塚パークゴルフ場</a:t>
            </a:r>
            <a:endParaRPr lang="en-US" altLang="ja-JP" sz="1000" dirty="0">
              <a:solidFill>
                <a:schemeClr val="accent2">
                  <a:lumMod val="50000"/>
                </a:schemeClr>
              </a:solidFill>
              <a:latin typeface="BIZ UDPゴシック" panose="020B0400000000000000" pitchFamily="50" charset="-128"/>
              <a:ea typeface="BIZ UDPゴシック" panose="020B0400000000000000" pitchFamily="50" charset="-128"/>
            </a:endParaRPr>
          </a:p>
          <a:p>
            <a:pPr marL="271463" indent="-271463"/>
            <a:r>
              <a:rPr lang="ja-JP" altLang="en-US" sz="1000" dirty="0">
                <a:solidFill>
                  <a:schemeClr val="accent2">
                    <a:lumMod val="50000"/>
                  </a:schemeClr>
                </a:solidFill>
                <a:latin typeface="BIZ UDPゴシック" panose="020B0400000000000000" pitchFamily="50" charset="-128"/>
                <a:ea typeface="BIZ UDPゴシック" panose="020B0400000000000000" pitchFamily="50" charset="-128"/>
              </a:rPr>
              <a:t>　　（</a:t>
            </a:r>
            <a:r>
              <a:rPr lang="ja-JP" altLang="en-US" sz="1000" dirty="0" smtClean="0">
                <a:solidFill>
                  <a:schemeClr val="accent2">
                    <a:lumMod val="50000"/>
                  </a:schemeClr>
                </a:solidFill>
                <a:latin typeface="BIZ UDPゴシック" panose="020B0400000000000000" pitchFamily="50" charset="-128"/>
                <a:ea typeface="BIZ UDPゴシック" panose="020B0400000000000000" pitchFamily="50" charset="-128"/>
              </a:rPr>
              <a:t>平塚市上吉沢</a:t>
            </a:r>
            <a:r>
              <a:rPr lang="en-US" altLang="ja-JP" sz="1000" dirty="0">
                <a:solidFill>
                  <a:schemeClr val="accent2">
                    <a:lumMod val="50000"/>
                  </a:schemeClr>
                </a:solidFill>
                <a:latin typeface="BIZ UDPゴシック" panose="020B0400000000000000" pitchFamily="50" charset="-128"/>
                <a:ea typeface="BIZ UDPゴシック" panose="020B0400000000000000" pitchFamily="50" charset="-128"/>
              </a:rPr>
              <a:t>1579-1</a:t>
            </a:r>
            <a:r>
              <a:rPr lang="ja-JP" altLang="en-US" sz="1000" dirty="0">
                <a:solidFill>
                  <a:schemeClr val="accent2">
                    <a:lumMod val="50000"/>
                  </a:schemeClr>
                </a:solidFill>
                <a:latin typeface="BIZ UDPゴシック" panose="020B0400000000000000" pitchFamily="50" charset="-128"/>
                <a:ea typeface="BIZ UDPゴシック" panose="020B0400000000000000" pitchFamily="50" charset="-128"/>
              </a:rPr>
              <a:t>）</a:t>
            </a:r>
            <a:endParaRPr lang="en-US" altLang="ja-JP" sz="1000" dirty="0">
              <a:solidFill>
                <a:schemeClr val="accent2">
                  <a:lumMod val="50000"/>
                </a:schemeClr>
              </a:solidFill>
              <a:latin typeface="BIZ UDPゴシック" panose="020B0400000000000000" pitchFamily="50" charset="-128"/>
              <a:ea typeface="BIZ UDPゴシック" panose="020B0400000000000000" pitchFamily="50" charset="-128"/>
            </a:endParaRPr>
          </a:p>
          <a:p>
            <a:pPr marL="271463" indent="-271463"/>
            <a:r>
              <a:rPr lang="ja-JP" altLang="en-US" sz="1000" dirty="0">
                <a:solidFill>
                  <a:schemeClr val="accent2">
                    <a:lumMod val="50000"/>
                  </a:schemeClr>
                </a:solidFill>
                <a:latin typeface="BIZ UDPゴシック" panose="020B0400000000000000" pitchFamily="50" charset="-128"/>
                <a:ea typeface="BIZ UDPゴシック" panose="020B0400000000000000" pitchFamily="50" charset="-128"/>
              </a:rPr>
              <a:t>　　毎週</a:t>
            </a:r>
            <a:r>
              <a:rPr lang="ja-JP" altLang="en-US" sz="1000" dirty="0" smtClean="0">
                <a:solidFill>
                  <a:schemeClr val="accent2">
                    <a:lumMod val="50000"/>
                  </a:schemeClr>
                </a:solidFill>
                <a:latin typeface="BIZ UDPゴシック" panose="020B0400000000000000" pitchFamily="50" charset="-128"/>
                <a:ea typeface="BIZ UDPゴシック" panose="020B0400000000000000" pitchFamily="50" charset="-128"/>
              </a:rPr>
              <a:t>土曜日</a:t>
            </a:r>
            <a:endParaRPr lang="en-US" altLang="ja-JP" sz="1000" dirty="0" smtClean="0">
              <a:solidFill>
                <a:schemeClr val="accent2">
                  <a:lumMod val="50000"/>
                </a:schemeClr>
              </a:solidFill>
              <a:latin typeface="BIZ UDPゴシック" panose="020B0400000000000000" pitchFamily="50" charset="-128"/>
              <a:ea typeface="BIZ UDPゴシック" panose="020B0400000000000000" pitchFamily="50" charset="-128"/>
            </a:endParaRPr>
          </a:p>
          <a:p>
            <a:pPr marL="271463" indent="-271463"/>
            <a:r>
              <a:rPr lang="ja-JP" altLang="en-US" sz="1000" dirty="0">
                <a:solidFill>
                  <a:schemeClr val="accent2">
                    <a:lumMod val="50000"/>
                  </a:schemeClr>
                </a:solidFill>
                <a:latin typeface="BIZ UDPゴシック" panose="020B0400000000000000" pitchFamily="50" charset="-128"/>
                <a:ea typeface="BIZ UDPゴシック" panose="020B0400000000000000" pitchFamily="50" charset="-128"/>
              </a:rPr>
              <a:t>　</a:t>
            </a:r>
            <a:r>
              <a:rPr lang="ja-JP" altLang="en-US" sz="1000" dirty="0" smtClean="0">
                <a:solidFill>
                  <a:schemeClr val="accent2">
                    <a:lumMod val="50000"/>
                  </a:schemeClr>
                </a:solidFill>
                <a:latin typeface="BIZ UDPゴシック" panose="020B0400000000000000" pitchFamily="50" charset="-128"/>
                <a:ea typeface="BIZ UDPゴシック" panose="020B0400000000000000" pitchFamily="50" charset="-128"/>
              </a:rPr>
              <a:t>　集合時間　１０：</a:t>
            </a:r>
            <a:r>
              <a:rPr lang="en-US" altLang="ja-JP" sz="1000" dirty="0" smtClean="0">
                <a:solidFill>
                  <a:schemeClr val="accent2">
                    <a:lumMod val="50000"/>
                  </a:schemeClr>
                </a:solidFill>
                <a:latin typeface="BIZ UDPゴシック" panose="020B0400000000000000" pitchFamily="50" charset="-128"/>
                <a:ea typeface="BIZ UDPゴシック" panose="020B0400000000000000" pitchFamily="50" charset="-128"/>
              </a:rPr>
              <a:t>30</a:t>
            </a:r>
            <a:r>
              <a:rPr lang="ja-JP" altLang="en-US" sz="1000" dirty="0" smtClean="0">
                <a:solidFill>
                  <a:schemeClr val="accent2">
                    <a:lumMod val="50000"/>
                  </a:schemeClr>
                </a:solidFill>
                <a:latin typeface="BIZ UDPゴシック" panose="020B0400000000000000" pitchFamily="50" charset="-128"/>
                <a:ea typeface="BIZ UDPゴシック" panose="020B0400000000000000" pitchFamily="50" charset="-128"/>
              </a:rPr>
              <a:t>　開始時間１０：４</a:t>
            </a:r>
            <a:r>
              <a:rPr lang="en-US" altLang="ja-JP" sz="1000" dirty="0" smtClean="0">
                <a:solidFill>
                  <a:schemeClr val="accent2">
                    <a:lumMod val="50000"/>
                  </a:schemeClr>
                </a:solidFill>
                <a:latin typeface="BIZ UDPゴシック" panose="020B0400000000000000" pitchFamily="50" charset="-128"/>
                <a:ea typeface="BIZ UDPゴシック" panose="020B0400000000000000" pitchFamily="50" charset="-128"/>
              </a:rPr>
              <a:t>0</a:t>
            </a:r>
            <a:r>
              <a:rPr lang="ja-JP" altLang="en-US" sz="1000" dirty="0">
                <a:solidFill>
                  <a:schemeClr val="accent2">
                    <a:lumMod val="50000"/>
                  </a:schemeClr>
                </a:solidFill>
                <a:latin typeface="BIZ UDPゴシック" panose="020B0400000000000000" pitchFamily="50" charset="-128"/>
                <a:ea typeface="BIZ UDPゴシック" panose="020B0400000000000000" pitchFamily="50" charset="-128"/>
              </a:rPr>
              <a:t>～</a:t>
            </a:r>
            <a:endParaRPr lang="en-US" altLang="ja-JP" sz="1000" dirty="0">
              <a:solidFill>
                <a:schemeClr val="accent2">
                  <a:lumMod val="50000"/>
                </a:schemeClr>
              </a:solidFill>
              <a:latin typeface="BIZ UDPゴシック" panose="020B0400000000000000" pitchFamily="50" charset="-128"/>
              <a:ea typeface="BIZ UDPゴシック" panose="020B0400000000000000" pitchFamily="50" charset="-128"/>
            </a:endParaRPr>
          </a:p>
          <a:p>
            <a:pPr marL="271463" indent="-271463"/>
            <a:r>
              <a:rPr lang="ja-JP" altLang="en-US" sz="1000" dirty="0">
                <a:solidFill>
                  <a:schemeClr val="accent2">
                    <a:lumMod val="50000"/>
                  </a:schemeClr>
                </a:solidFill>
                <a:latin typeface="BIZ UDPゴシック" panose="020B0400000000000000" pitchFamily="50" charset="-128"/>
                <a:ea typeface="BIZ UDPゴシック" panose="020B0400000000000000" pitchFamily="50" charset="-128"/>
              </a:rPr>
              <a:t>　　（時間の変更あり。雨天・貸切時休み）</a:t>
            </a:r>
            <a:endParaRPr lang="en-US" altLang="ja-JP" sz="1000" dirty="0">
              <a:solidFill>
                <a:schemeClr val="accent2">
                  <a:lumMod val="50000"/>
                </a:schemeClr>
              </a:solidFill>
              <a:latin typeface="BIZ UDPゴシック" panose="020B0400000000000000" pitchFamily="50" charset="-128"/>
              <a:ea typeface="BIZ UDPゴシック" panose="020B0400000000000000" pitchFamily="50" charset="-128"/>
            </a:endParaRPr>
          </a:p>
          <a:p>
            <a:pPr marL="271463" indent="-271463">
              <a:spcBef>
                <a:spcPts val="1000"/>
              </a:spcBef>
            </a:pPr>
            <a:r>
              <a:rPr lang="ja-JP" altLang="en-US" sz="1000" dirty="0">
                <a:solidFill>
                  <a:schemeClr val="accent2">
                    <a:lumMod val="50000"/>
                  </a:schemeClr>
                </a:solidFill>
                <a:latin typeface="BIZ UDPゴシック" panose="020B0400000000000000" pitchFamily="50" charset="-128"/>
                <a:ea typeface="BIZ UDPゴシック" panose="020B0400000000000000" pitchFamily="50" charset="-128"/>
              </a:rPr>
              <a:t>■</a:t>
            </a:r>
            <a:r>
              <a:rPr lang="en-US" altLang="ja-JP" sz="1000" dirty="0">
                <a:solidFill>
                  <a:schemeClr val="accent2">
                    <a:lumMod val="50000"/>
                  </a:schemeClr>
                </a:solidFill>
                <a:latin typeface="BIZ UDPゴシック" panose="020B0400000000000000" pitchFamily="50" charset="-128"/>
                <a:ea typeface="BIZ UDPゴシック" panose="020B0400000000000000" pitchFamily="50" charset="-128"/>
              </a:rPr>
              <a:t>	</a:t>
            </a:r>
            <a:r>
              <a:rPr lang="ja-JP" altLang="en-US" sz="1000" dirty="0">
                <a:solidFill>
                  <a:schemeClr val="accent2">
                    <a:lumMod val="50000"/>
                  </a:schemeClr>
                </a:solidFill>
                <a:latin typeface="BIZ UDPゴシック" panose="020B0400000000000000" pitchFamily="50" charset="-128"/>
                <a:ea typeface="BIZ UDPゴシック" panose="020B0400000000000000" pitchFamily="50" charset="-128"/>
              </a:rPr>
              <a:t>連絡先</a:t>
            </a:r>
            <a:endParaRPr lang="en-US" altLang="ja-JP" sz="1000" dirty="0">
              <a:solidFill>
                <a:schemeClr val="accent2">
                  <a:lumMod val="50000"/>
                </a:schemeClr>
              </a:solidFill>
              <a:latin typeface="BIZ UDPゴシック" panose="020B0400000000000000" pitchFamily="50" charset="-128"/>
              <a:ea typeface="BIZ UDPゴシック" panose="020B0400000000000000" pitchFamily="50" charset="-128"/>
            </a:endParaRPr>
          </a:p>
          <a:p>
            <a:pPr marL="271463" indent="-271463"/>
            <a:r>
              <a:rPr lang="en-US" altLang="ja-JP" sz="1000" dirty="0">
                <a:solidFill>
                  <a:schemeClr val="accent2">
                    <a:lumMod val="50000"/>
                  </a:schemeClr>
                </a:solidFill>
                <a:latin typeface="BIZ UDPゴシック" panose="020B0400000000000000" pitchFamily="50" charset="-128"/>
                <a:ea typeface="BIZ UDPゴシック" panose="020B0400000000000000" pitchFamily="50" charset="-128"/>
              </a:rPr>
              <a:t>	</a:t>
            </a:r>
            <a:r>
              <a:rPr lang="ja-JP" altLang="en-US" sz="1000" dirty="0">
                <a:solidFill>
                  <a:schemeClr val="accent2">
                    <a:lumMod val="50000"/>
                  </a:schemeClr>
                </a:solidFill>
                <a:latin typeface="BIZ UDPゴシック" panose="020B0400000000000000" pitchFamily="50" charset="-128"/>
                <a:ea typeface="BIZ UDPゴシック" panose="020B0400000000000000" pitchFamily="50" charset="-128"/>
              </a:rPr>
              <a:t>代表：島津　勝吾</a:t>
            </a:r>
            <a:endParaRPr lang="en-US" altLang="ja-JP" sz="1000" dirty="0">
              <a:solidFill>
                <a:schemeClr val="accent2">
                  <a:lumMod val="50000"/>
                </a:schemeClr>
              </a:solidFill>
              <a:latin typeface="BIZ UDPゴシック" panose="020B0400000000000000" pitchFamily="50" charset="-128"/>
              <a:ea typeface="BIZ UDPゴシック" panose="020B0400000000000000" pitchFamily="50" charset="-128"/>
            </a:endParaRPr>
          </a:p>
          <a:p>
            <a:pPr marL="271463" indent="-271463"/>
            <a:r>
              <a:rPr lang="en-US" altLang="ja-JP" sz="1000" dirty="0">
                <a:solidFill>
                  <a:schemeClr val="accent2">
                    <a:lumMod val="50000"/>
                  </a:schemeClr>
                </a:solidFill>
                <a:latin typeface="BIZ UDPゴシック" panose="020B0400000000000000" pitchFamily="50" charset="-128"/>
                <a:ea typeface="BIZ UDPゴシック" panose="020B0400000000000000" pitchFamily="50" charset="-128"/>
              </a:rPr>
              <a:t>	</a:t>
            </a:r>
            <a:r>
              <a:rPr lang="ja-JP" altLang="en-US" sz="1000" dirty="0">
                <a:solidFill>
                  <a:schemeClr val="accent2">
                    <a:lumMod val="50000"/>
                  </a:schemeClr>
                </a:solidFill>
                <a:latin typeface="BIZ UDPゴシック" panose="020B0400000000000000" pitchFamily="50" charset="-128"/>
                <a:ea typeface="BIZ UDPゴシック" panose="020B0400000000000000" pitchFamily="50" charset="-128"/>
              </a:rPr>
              <a:t>☎　</a:t>
            </a:r>
            <a:r>
              <a:rPr lang="en-US" altLang="ja-JP" sz="1000" dirty="0">
                <a:solidFill>
                  <a:schemeClr val="accent2">
                    <a:lumMod val="50000"/>
                  </a:schemeClr>
                </a:solidFill>
                <a:latin typeface="BIZ UDPゴシック" panose="020B0400000000000000" pitchFamily="50" charset="-128"/>
                <a:ea typeface="BIZ UDPゴシック" panose="020B0400000000000000" pitchFamily="50" charset="-128"/>
              </a:rPr>
              <a:t>080-8881-4565</a:t>
            </a:r>
          </a:p>
          <a:p>
            <a:pPr marL="271463" indent="-271463"/>
            <a:endParaRPr lang="en-US" altLang="ja-JP" sz="1000" dirty="0">
              <a:solidFill>
                <a:schemeClr val="accent2">
                  <a:lumMod val="50000"/>
                </a:schemeClr>
              </a:solidFill>
              <a:latin typeface="BIZ UDPゴシック" panose="020B0400000000000000" pitchFamily="50" charset="-128"/>
              <a:ea typeface="BIZ UDPゴシック" panose="020B0400000000000000" pitchFamily="50" charset="-128"/>
            </a:endParaRPr>
          </a:p>
          <a:p>
            <a:pPr marL="271463" indent="-271463"/>
            <a:r>
              <a:rPr lang="en-US" altLang="ja-JP" sz="900" dirty="0">
                <a:solidFill>
                  <a:schemeClr val="accent2">
                    <a:lumMod val="50000"/>
                  </a:schemeClr>
                </a:solidFill>
                <a:latin typeface="BIZ UDPゴシック" panose="020B0400000000000000" pitchFamily="50" charset="-128"/>
                <a:ea typeface="BIZ UDPゴシック" panose="020B0400000000000000" pitchFamily="50" charset="-128"/>
              </a:rPr>
              <a:t>※</a:t>
            </a:r>
            <a:r>
              <a:rPr lang="ja-JP" altLang="en-US" sz="900" dirty="0">
                <a:solidFill>
                  <a:schemeClr val="accent2">
                    <a:lumMod val="50000"/>
                  </a:schemeClr>
                </a:solidFill>
                <a:latin typeface="BIZ UDPゴシック" panose="020B0400000000000000" pitchFamily="50" charset="-128"/>
                <a:ea typeface="BIZ UDPゴシック" panose="020B0400000000000000" pitchFamily="50" charset="-128"/>
              </a:rPr>
              <a:t>参加希望の方は、必ず代表に連絡して下さい。</a:t>
            </a:r>
            <a:endParaRPr lang="en-US" altLang="ja-JP" sz="900" dirty="0">
              <a:solidFill>
                <a:schemeClr val="accent2">
                  <a:lumMod val="50000"/>
                </a:schemeClr>
              </a:solidFill>
              <a:latin typeface="BIZ UDPゴシック" panose="020B0400000000000000" pitchFamily="50" charset="-128"/>
              <a:ea typeface="BIZ UDPゴシック" panose="020B0400000000000000" pitchFamily="50" charset="-128"/>
            </a:endParaRPr>
          </a:p>
        </p:txBody>
      </p:sp>
      <p:grpSp>
        <p:nvGrpSpPr>
          <p:cNvPr id="64" name="グループ化 63"/>
          <p:cNvGrpSpPr/>
          <p:nvPr/>
        </p:nvGrpSpPr>
        <p:grpSpPr>
          <a:xfrm>
            <a:off x="3128157" y="3473241"/>
            <a:ext cx="2932577" cy="3312431"/>
            <a:chOff x="-27833" y="45701"/>
            <a:chExt cx="4270663" cy="6598227"/>
          </a:xfrm>
        </p:grpSpPr>
        <p:sp>
          <p:nvSpPr>
            <p:cNvPr id="70" name="四角形: 角を丸くする 1">
              <a:extLst>
                <a:ext uri="{FF2B5EF4-FFF2-40B4-BE49-F238E27FC236}">
                  <a16:creationId xmlns:a16="http://schemas.microsoft.com/office/drawing/2014/main" id="{7B6F99AB-B78D-766C-E498-9D478C78A01B}"/>
                </a:ext>
              </a:extLst>
            </p:cNvPr>
            <p:cNvSpPr/>
            <p:nvPr/>
          </p:nvSpPr>
          <p:spPr>
            <a:xfrm>
              <a:off x="-27833" y="45701"/>
              <a:ext cx="4270663" cy="6598227"/>
            </a:xfrm>
            <a:prstGeom prst="roundRect">
              <a:avLst>
                <a:gd name="adj" fmla="val 6691"/>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tIns="180000" rtlCol="0" anchor="t"/>
            <a:lstStyle/>
            <a:p>
              <a:pPr algn="ctr"/>
              <a:r>
                <a:rPr kumimoji="1" lang="ja-JP" altLang="en-US" sz="1600" dirty="0" smtClean="0">
                  <a:latin typeface="UD デジタル 教科書体 N-B" panose="02020700000000000000" pitchFamily="17" charset="-128"/>
                  <a:ea typeface="UD デジタル 教科書体 N-B" panose="02020700000000000000" pitchFamily="17" charset="-128"/>
                </a:rPr>
                <a:t>９ </a:t>
              </a:r>
              <a:r>
                <a:rPr kumimoji="1" lang="ja-JP" altLang="en-US" sz="1600" dirty="0">
                  <a:latin typeface="UD デジタル 教科書体 N-B" panose="02020700000000000000" pitchFamily="17" charset="-128"/>
                  <a:ea typeface="UD デジタル 教科書体 N-B" panose="02020700000000000000" pitchFamily="17" charset="-128"/>
                </a:rPr>
                <a:t>さん　かふぇ</a:t>
              </a:r>
            </a:p>
            <a:p>
              <a:pPr algn="ctr"/>
              <a:endParaRPr kumimoji="1" lang="ja-JP" altLang="en-US" sz="1600" dirty="0">
                <a:latin typeface="UD デジタル 教科書体 N-B" panose="02020700000000000000" pitchFamily="17" charset="-128"/>
                <a:ea typeface="UD デジタル 教科書体 N-B" panose="02020700000000000000" pitchFamily="17" charset="-128"/>
              </a:endParaRPr>
            </a:p>
          </p:txBody>
        </p:sp>
        <p:sp>
          <p:nvSpPr>
            <p:cNvPr id="71" name="テキスト ボックス 70">
              <a:extLst>
                <a:ext uri="{FF2B5EF4-FFF2-40B4-BE49-F238E27FC236}">
                  <a16:creationId xmlns:a16="http://schemas.microsoft.com/office/drawing/2014/main" id="{2F26C96D-6546-0B3B-6DFD-AC54F0D94B1A}"/>
                </a:ext>
              </a:extLst>
            </p:cNvPr>
            <p:cNvSpPr txBox="1"/>
            <p:nvPr/>
          </p:nvSpPr>
          <p:spPr>
            <a:xfrm>
              <a:off x="187997" y="2390269"/>
              <a:ext cx="3980809" cy="4060953"/>
            </a:xfrm>
            <a:prstGeom prst="rect">
              <a:avLst/>
            </a:prstGeom>
            <a:solidFill>
              <a:schemeClr val="bg1"/>
            </a:solidFill>
            <a:effectLst>
              <a:glow rad="101600">
                <a:schemeClr val="accent2">
                  <a:satMod val="175000"/>
                  <a:alpha val="40000"/>
                </a:schemeClr>
              </a:glow>
              <a:softEdge rad="31750"/>
            </a:effectLst>
          </p:spPr>
          <p:txBody>
            <a:bodyPr wrap="square" lIns="72000" rIns="0" anchor="ctr">
              <a:noAutofit/>
            </a:bodyPr>
            <a:lstStyle/>
            <a:p>
              <a:pPr marL="271428" indent="-271428"/>
              <a:r>
                <a:rPr lang="ja-JP" altLang="en-US" sz="1050" dirty="0" smtClean="0">
                  <a:solidFill>
                    <a:schemeClr val="accent2">
                      <a:lumMod val="50000"/>
                    </a:schemeClr>
                  </a:solidFill>
                  <a:latin typeface="BIZ UDPゴシック" panose="020B0400000000000000" pitchFamily="50" charset="-128"/>
                  <a:ea typeface="BIZ UDPゴシック" panose="020B0400000000000000" pitchFamily="50" charset="-128"/>
                </a:rPr>
                <a:t>■</a:t>
              </a: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	</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開催場所・日時</a:t>
              </a:r>
              <a:endPar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endParaRPr>
            </a:p>
            <a:p>
              <a:pPr marL="542856" indent="-277778">
                <a:spcBef>
                  <a:spcPts val="300"/>
                </a:spcBef>
              </a:pPr>
              <a:r>
                <a:rPr lang="ja-JP" altLang="en-US" sz="1050" b="1" dirty="0" smtClean="0">
                  <a:solidFill>
                    <a:schemeClr val="accent2">
                      <a:lumMod val="50000"/>
                    </a:schemeClr>
                  </a:solidFill>
                  <a:latin typeface="BIZ UDPゴシック" panose="020B0400000000000000" pitchFamily="50" charset="-128"/>
                  <a:ea typeface="BIZ UDPゴシック" panose="020B0400000000000000" pitchFamily="50" charset="-128"/>
                </a:rPr>
                <a:t>旭</a:t>
              </a:r>
              <a:r>
                <a:rPr lang="ja-JP" altLang="en-US" sz="1050" b="1" dirty="0">
                  <a:solidFill>
                    <a:schemeClr val="accent2">
                      <a:lumMod val="50000"/>
                    </a:schemeClr>
                  </a:solidFill>
                  <a:latin typeface="BIZ UDPゴシック" panose="020B0400000000000000" pitchFamily="50" charset="-128"/>
                  <a:ea typeface="BIZ UDPゴシック" panose="020B0400000000000000" pitchFamily="50" charset="-128"/>
                </a:rPr>
                <a:t>南公民館　調理室</a:t>
              </a:r>
            </a:p>
            <a:p>
              <a:pPr marL="542856" indent="-277778"/>
              <a:r>
                <a:rPr lang="ja-JP" altLang="en-US" sz="1050" dirty="0" smtClean="0">
                  <a:solidFill>
                    <a:schemeClr val="accent2">
                      <a:lumMod val="50000"/>
                    </a:schemeClr>
                  </a:solidFill>
                  <a:latin typeface="BIZ UDPゴシック" panose="020B0400000000000000" pitchFamily="50" charset="-128"/>
                  <a:ea typeface="BIZ UDPゴシック" panose="020B0400000000000000" pitchFamily="50" charset="-128"/>
                </a:rPr>
                <a:t>平塚市</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山下２－１６－１</a:t>
              </a:r>
              <a:endPar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endParaRPr>
            </a:p>
            <a:p>
              <a:pPr marL="542856" indent="-277778"/>
              <a:r>
                <a:rPr lang="ja-JP" altLang="en-US" sz="1050" dirty="0" smtClean="0">
                  <a:solidFill>
                    <a:schemeClr val="accent2">
                      <a:lumMod val="50000"/>
                    </a:schemeClr>
                  </a:solidFill>
                  <a:latin typeface="BIZ UDPゴシック" panose="020B0400000000000000" pitchFamily="50" charset="-128"/>
                  <a:ea typeface="BIZ UDPゴシック" panose="020B0400000000000000" pitchFamily="50" charset="-128"/>
                </a:rPr>
                <a:t>開催</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日：</a:t>
              </a: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6</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月、</a:t>
              </a: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10</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月、</a:t>
              </a: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2</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月＊第３水曜日</a:t>
              </a:r>
              <a:endPar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endParaRPr>
            </a:p>
            <a:p>
              <a:pPr marL="542856" indent="-277778"/>
              <a:r>
                <a:rPr lang="ja-JP" altLang="en-US" sz="1050" dirty="0" smtClean="0">
                  <a:solidFill>
                    <a:schemeClr val="accent2">
                      <a:lumMod val="50000"/>
                    </a:schemeClr>
                  </a:solidFill>
                  <a:latin typeface="BIZ UDPゴシック" panose="020B0400000000000000" pitchFamily="50" charset="-128"/>
                  <a:ea typeface="BIZ UDPゴシック" panose="020B0400000000000000" pitchFamily="50" charset="-128"/>
                </a:rPr>
                <a:t>時</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　 間：１０：００～１１：３０</a:t>
              </a:r>
            </a:p>
            <a:p>
              <a:pPr marL="271428" indent="-271428">
                <a:spcBef>
                  <a:spcPts val="300"/>
                </a:spcBef>
              </a:pP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　　　＊調理時は材料費</a:t>
              </a: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200</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円徴収あり</a:t>
              </a:r>
              <a:r>
                <a:rPr lang="ja-JP" altLang="en-US" sz="900" dirty="0">
                  <a:solidFill>
                    <a:schemeClr val="accent2">
                      <a:lumMod val="50000"/>
                    </a:schemeClr>
                  </a:solidFill>
                  <a:latin typeface="BIZ UDPゴシック" panose="020B0400000000000000" pitchFamily="50" charset="-128"/>
                  <a:ea typeface="BIZ UDPゴシック" panose="020B0400000000000000" pitchFamily="50" charset="-128"/>
                </a:rPr>
                <a:t>（</a:t>
              </a:r>
              <a:r>
                <a:rPr lang="en-US" altLang="ja-JP" sz="900" dirty="0">
                  <a:solidFill>
                    <a:schemeClr val="accent2">
                      <a:lumMod val="50000"/>
                    </a:schemeClr>
                  </a:solidFill>
                  <a:latin typeface="BIZ UDPゴシック" panose="020B0400000000000000" pitchFamily="50" charset="-128"/>
                  <a:ea typeface="BIZ UDPゴシック" panose="020B0400000000000000" pitchFamily="50" charset="-128"/>
                </a:rPr>
                <a:t>R6.4.1</a:t>
              </a:r>
              <a:r>
                <a:rPr lang="ja-JP" altLang="en-US" sz="900" dirty="0">
                  <a:solidFill>
                    <a:schemeClr val="accent2">
                      <a:lumMod val="50000"/>
                    </a:schemeClr>
                  </a:solidFill>
                  <a:latin typeface="BIZ UDPゴシック" panose="020B0400000000000000" pitchFamily="50" charset="-128"/>
                  <a:ea typeface="BIZ UDPゴシック" panose="020B0400000000000000" pitchFamily="50" charset="-128"/>
                </a:rPr>
                <a:t>現在）</a:t>
              </a:r>
              <a:endParaRPr lang="en-US" altLang="ja-JP" sz="900" dirty="0">
                <a:solidFill>
                  <a:schemeClr val="accent2">
                    <a:lumMod val="50000"/>
                  </a:schemeClr>
                </a:solidFill>
                <a:latin typeface="BIZ UDPゴシック" panose="020B0400000000000000" pitchFamily="50" charset="-128"/>
                <a:ea typeface="BIZ UDPゴシック" panose="020B0400000000000000" pitchFamily="50" charset="-128"/>
              </a:endParaRPr>
            </a:p>
            <a:p>
              <a:pPr marL="271428" indent="-271428">
                <a:spcBef>
                  <a:spcPts val="300"/>
                </a:spcBef>
              </a:pP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a:t>
              </a: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	</a:t>
              </a:r>
              <a:r>
                <a:rPr lang="ja-JP" altLang="en-US" sz="1000" dirty="0">
                  <a:solidFill>
                    <a:schemeClr val="accent2">
                      <a:lumMod val="50000"/>
                    </a:schemeClr>
                  </a:solidFill>
                  <a:latin typeface="BIZ UDPゴシック" panose="020B0400000000000000" pitchFamily="50" charset="-128"/>
                  <a:ea typeface="BIZ UDPゴシック" panose="020B0400000000000000" pitchFamily="50" charset="-128"/>
                </a:rPr>
                <a:t>連絡先（</a:t>
              </a:r>
              <a:r>
                <a:rPr lang="en-US" altLang="ja-JP" sz="1000" dirty="0">
                  <a:solidFill>
                    <a:schemeClr val="accent2">
                      <a:lumMod val="50000"/>
                    </a:schemeClr>
                  </a:solidFill>
                  <a:latin typeface="BIZ UDPゴシック" panose="020B0400000000000000" pitchFamily="50" charset="-128"/>
                  <a:ea typeface="BIZ UDPゴシック" panose="020B0400000000000000" pitchFamily="50" charset="-128"/>
                </a:rPr>
                <a:t>※</a:t>
              </a:r>
              <a:r>
                <a:rPr lang="ja-JP" altLang="en-US" sz="1000" dirty="0">
                  <a:solidFill>
                    <a:schemeClr val="accent2">
                      <a:lumMod val="50000"/>
                    </a:schemeClr>
                  </a:solidFill>
                  <a:latin typeface="BIZ UDPゴシック" panose="020B0400000000000000" pitchFamily="50" charset="-128"/>
                  <a:ea typeface="BIZ UDPゴシック" panose="020B0400000000000000" pitchFamily="50" charset="-128"/>
                </a:rPr>
                <a:t>旭南地区の方対象・要事前申込）</a:t>
              </a:r>
              <a:endParaRPr lang="en-US" altLang="ja-JP" sz="1000" dirty="0">
                <a:solidFill>
                  <a:schemeClr val="accent2">
                    <a:lumMod val="50000"/>
                  </a:schemeClr>
                </a:solidFill>
                <a:latin typeface="BIZ UDPゴシック" panose="020B0400000000000000" pitchFamily="50" charset="-128"/>
                <a:ea typeface="BIZ UDPゴシック" panose="020B0400000000000000" pitchFamily="50" charset="-128"/>
              </a:endParaRPr>
            </a:p>
            <a:p>
              <a:pPr marL="271428" indent="-271428">
                <a:spcBef>
                  <a:spcPts val="300"/>
                </a:spcBef>
              </a:pPr>
              <a:r>
                <a:rPr lang="en-US" altLang="ja-JP" sz="900" dirty="0">
                  <a:solidFill>
                    <a:schemeClr val="accent2">
                      <a:lumMod val="50000"/>
                    </a:schemeClr>
                  </a:solidFill>
                  <a:latin typeface="BIZ UDPゴシック" panose="020B0400000000000000" pitchFamily="50" charset="-128"/>
                  <a:ea typeface="BIZ UDPゴシック" panose="020B0400000000000000" pitchFamily="50" charset="-128"/>
                </a:rPr>
                <a:t>	</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高齢者よろず相談センターあさひみなみ</a:t>
              </a:r>
              <a:endParaRPr lang="en-US" altLang="zh-CN" sz="1050" kern="0" dirty="0">
                <a:solidFill>
                  <a:schemeClr val="accent2">
                    <a:lumMod val="50000"/>
                  </a:schemeClr>
                </a:solidFill>
                <a:latin typeface="游明朝" panose="02020400000000000000" pitchFamily="18" charset="-128"/>
                <a:ea typeface="ＭＳ Ｐゴシック" panose="020B0600070205080204" pitchFamily="50" charset="-128"/>
                <a:cs typeface="ＭＳ Ｐゴシック" panose="020B0600070205080204" pitchFamily="50" charset="-128"/>
              </a:endParaRPr>
            </a:p>
            <a:p>
              <a:pPr marL="271428" indent="-271428"/>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	</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 </a:t>
              </a: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0463</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a:t>
              </a: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31</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a:t>
              </a: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4932</a:t>
              </a:r>
              <a:endPar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endParaRPr>
            </a:p>
            <a:p>
              <a:pPr marL="271428" indent="-271428"/>
              <a:endPar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endParaRPr>
            </a:p>
          </p:txBody>
        </p:sp>
        <p:sp>
          <p:nvSpPr>
            <p:cNvPr id="72" name="テキスト ボックス 71">
              <a:extLst>
                <a:ext uri="{FF2B5EF4-FFF2-40B4-BE49-F238E27FC236}">
                  <a16:creationId xmlns:a16="http://schemas.microsoft.com/office/drawing/2014/main" id="{CCA57DD4-4892-F68E-E494-6558A7EA57B9}"/>
                </a:ext>
              </a:extLst>
            </p:cNvPr>
            <p:cNvSpPr txBox="1"/>
            <p:nvPr/>
          </p:nvSpPr>
          <p:spPr>
            <a:xfrm>
              <a:off x="315253" y="913944"/>
              <a:ext cx="3743215" cy="1594004"/>
            </a:xfrm>
            <a:prstGeom prst="rect">
              <a:avLst/>
            </a:prstGeom>
            <a:noFill/>
          </p:spPr>
          <p:txBody>
            <a:bodyPr wrap="square" rtlCol="0">
              <a:spAutoFit/>
            </a:bodyPr>
            <a:lstStyle/>
            <a:p>
              <a:pPr marL="265079" indent="-265079"/>
              <a:r>
                <a:rPr kumimoji="1" lang="ja-JP" altLang="en-US" sz="1000" b="1" dirty="0">
                  <a:solidFill>
                    <a:schemeClr val="bg1"/>
                  </a:solidFill>
                  <a:latin typeface="UD デジタル 教科書体 NP-R" panose="02020400000000000000" pitchFamily="18" charset="-128"/>
                  <a:ea typeface="UD デジタル 教科書体 NP-R" panose="02020400000000000000" pitchFamily="18" charset="-128"/>
                </a:rPr>
                <a:t>みんなが支え合える場所を作りたい！</a:t>
              </a:r>
              <a:endParaRPr kumimoji="1" lang="en-US" altLang="ja-JP" sz="1000" b="1" dirty="0">
                <a:solidFill>
                  <a:schemeClr val="bg1"/>
                </a:solidFill>
                <a:latin typeface="UD デジタル 教科書体 NP-R" panose="02020400000000000000" pitchFamily="18" charset="-128"/>
                <a:ea typeface="UD デジタル 教科書体 NP-R" panose="02020400000000000000" pitchFamily="18" charset="-128"/>
              </a:endParaRPr>
            </a:p>
            <a:p>
              <a:pPr marL="265079" indent="-265079"/>
              <a:r>
                <a:rPr kumimoji="1" lang="ja-JP" altLang="en-US" sz="900" b="1" dirty="0" smtClean="0">
                  <a:solidFill>
                    <a:schemeClr val="bg1"/>
                  </a:solidFill>
                  <a:latin typeface="UD デジタル 教科書体 NP-R" panose="02020400000000000000" pitchFamily="18" charset="-128"/>
                  <a:ea typeface="UD デジタル 教科書体 NP-R" panose="02020400000000000000" pitchFamily="18" charset="-128"/>
                </a:rPr>
                <a:t>そんな</a:t>
              </a:r>
              <a:r>
                <a:rPr kumimoji="1" lang="ja-JP" altLang="en-US" sz="900" b="1" dirty="0">
                  <a:solidFill>
                    <a:schemeClr val="bg1"/>
                  </a:solidFill>
                  <a:latin typeface="UD デジタル 教科書体 NP-R" panose="02020400000000000000" pitchFamily="18" charset="-128"/>
                  <a:ea typeface="UD デジタル 教科書体 NP-R" panose="02020400000000000000" pitchFamily="18" charset="-128"/>
                </a:rPr>
                <a:t>思</a:t>
              </a:r>
              <a:r>
                <a:rPr kumimoji="1" lang="ja-JP" altLang="en-US" sz="900" b="1" dirty="0" smtClean="0">
                  <a:solidFill>
                    <a:schemeClr val="bg1"/>
                  </a:solidFill>
                  <a:latin typeface="UD デジタル 教科書体 NP-R" panose="02020400000000000000" pitchFamily="18" charset="-128"/>
                  <a:ea typeface="UD デジタル 教科書体 NP-R" panose="02020400000000000000" pitchFamily="18" charset="-128"/>
                </a:rPr>
                <a:t>いから立ち上げました</a:t>
              </a:r>
              <a:endParaRPr kumimoji="1" lang="en-US" altLang="ja-JP" sz="900" b="1" dirty="0" smtClean="0">
                <a:solidFill>
                  <a:schemeClr val="bg1"/>
                </a:solidFill>
                <a:latin typeface="UD デジタル 教科書体 NP-R" panose="02020400000000000000" pitchFamily="18" charset="-128"/>
                <a:ea typeface="UD デジタル 教科書体 NP-R" panose="02020400000000000000" pitchFamily="18" charset="-128"/>
              </a:endParaRPr>
            </a:p>
            <a:p>
              <a:pPr marL="265079" indent="-265079"/>
              <a:r>
                <a:rPr kumimoji="1" lang="ja-JP" altLang="en-US" sz="900" b="1" dirty="0" smtClean="0">
                  <a:solidFill>
                    <a:schemeClr val="bg1"/>
                  </a:solidFill>
                  <a:latin typeface="UD デジタル 教科書体 NP-R" panose="02020400000000000000" pitchFamily="18" charset="-128"/>
                  <a:ea typeface="UD デジタル 教科書体 NP-R" panose="02020400000000000000" pitchFamily="18" charset="-128"/>
                </a:rPr>
                <a:t>ママの会にご協力いただき、４つのグループ</a:t>
              </a:r>
              <a:endParaRPr kumimoji="1" lang="en-US" altLang="ja-JP" sz="900" b="1" dirty="0" smtClean="0">
                <a:solidFill>
                  <a:schemeClr val="bg1"/>
                </a:solidFill>
                <a:latin typeface="UD デジタル 教科書体 NP-R" panose="02020400000000000000" pitchFamily="18" charset="-128"/>
                <a:ea typeface="UD デジタル 教科書体 NP-R" panose="02020400000000000000" pitchFamily="18" charset="-128"/>
              </a:endParaRPr>
            </a:p>
            <a:p>
              <a:pPr marL="265079" indent="-265079"/>
              <a:r>
                <a:rPr kumimoji="1" lang="ja-JP" altLang="en-US" sz="900" b="1" dirty="0" smtClean="0">
                  <a:solidFill>
                    <a:schemeClr val="bg1"/>
                  </a:solidFill>
                  <a:latin typeface="UD デジタル 教科書体 NP-R" panose="02020400000000000000" pitchFamily="18" charset="-128"/>
                  <a:ea typeface="UD デジタル 教科書体 NP-R" panose="02020400000000000000" pitchFamily="18" charset="-128"/>
                </a:rPr>
                <a:t>に分かれ、皆で協力して</a:t>
              </a:r>
              <a:endParaRPr kumimoji="1" lang="en-US" altLang="ja-JP" sz="900" b="1" dirty="0" smtClean="0">
                <a:solidFill>
                  <a:schemeClr val="bg1"/>
                </a:solidFill>
                <a:latin typeface="UD デジタル 教科書体 NP-R" panose="02020400000000000000" pitchFamily="18" charset="-128"/>
                <a:ea typeface="UD デジタル 教科書体 NP-R" panose="02020400000000000000" pitchFamily="18" charset="-128"/>
              </a:endParaRPr>
            </a:p>
            <a:p>
              <a:pPr marL="265079" indent="-265079"/>
              <a:r>
                <a:rPr kumimoji="1" lang="ja-JP" altLang="en-US" sz="900" b="1" dirty="0" smtClean="0">
                  <a:solidFill>
                    <a:schemeClr val="bg1"/>
                  </a:solidFill>
                  <a:latin typeface="UD デジタル 教科書体 NP-R" panose="02020400000000000000" pitchFamily="18" charset="-128"/>
                  <a:ea typeface="UD デジタル 教科書体 NP-R" panose="02020400000000000000" pitchFamily="18" charset="-128"/>
                </a:rPr>
                <a:t>調理・試食をします</a:t>
              </a:r>
              <a:endParaRPr kumimoji="1" lang="ja-JP" altLang="en-US" sz="900" b="1" dirty="0">
                <a:solidFill>
                  <a:schemeClr val="bg1"/>
                </a:solidFill>
                <a:latin typeface="Rastanty Cortez" panose="02000506000000020003" pitchFamily="2" charset="0"/>
                <a:ea typeface="UD デジタル 教科書体 NP-R" panose="02020400000000000000" pitchFamily="18" charset="-128"/>
              </a:endParaRPr>
            </a:p>
          </p:txBody>
        </p:sp>
      </p:grpSp>
      <p:pic>
        <p:nvPicPr>
          <p:cNvPr id="73" name="図 72" descr="ウィンドウ, 建物 が含まれている画像&#10;&#10;自動的に生成された説明">
            <a:extLst>
              <a:ext uri="{FF2B5EF4-FFF2-40B4-BE49-F238E27FC236}">
                <a16:creationId xmlns:a16="http://schemas.microsoft.com/office/drawing/2014/main" id="{B19C30BD-498E-4B5E-F92E-442D956C5904}"/>
              </a:ext>
            </a:extLst>
          </p:cNvPr>
          <p:cNvPicPr>
            <a:picLocks noChangeAspect="1"/>
          </p:cNvPicPr>
          <p:nvPr/>
        </p:nvPicPr>
        <p:blipFill>
          <a:blip r:embed="rId10" cstate="hqprint">
            <a:extLst>
              <a:ext uri="{28A0092B-C50C-407E-A947-70E740481C1C}">
                <a14:useLocalDpi xmlns:a14="http://schemas.microsoft.com/office/drawing/2010/main" val="0"/>
              </a:ext>
            </a:extLst>
          </a:blip>
          <a:srcRect b="11925"/>
          <a:stretch/>
        </p:blipFill>
        <p:spPr>
          <a:xfrm>
            <a:off x="4956370" y="4527376"/>
            <a:ext cx="1003181" cy="569511"/>
          </a:xfrm>
          <a:prstGeom prst="rect">
            <a:avLst/>
          </a:prstGeom>
        </p:spPr>
      </p:pic>
    </p:spTree>
    <p:extLst>
      <p:ext uri="{BB962C8B-B14F-4D97-AF65-F5344CB8AC3E}">
        <p14:creationId xmlns:p14="http://schemas.microsoft.com/office/powerpoint/2010/main" val="7234150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グループ化 43"/>
          <p:cNvGrpSpPr/>
          <p:nvPr/>
        </p:nvGrpSpPr>
        <p:grpSpPr>
          <a:xfrm>
            <a:off x="3083498" y="3515918"/>
            <a:ext cx="2932577" cy="3312431"/>
            <a:chOff x="72736" y="114300"/>
            <a:chExt cx="4270663" cy="6598227"/>
          </a:xfrm>
        </p:grpSpPr>
        <p:sp>
          <p:nvSpPr>
            <p:cNvPr id="45" name="四角形: 角を丸くする 1">
              <a:extLst>
                <a:ext uri="{FF2B5EF4-FFF2-40B4-BE49-F238E27FC236}">
                  <a16:creationId xmlns:a16="http://schemas.microsoft.com/office/drawing/2014/main" id="{7B6F99AB-B78D-766C-E498-9D478C78A01B}"/>
                </a:ext>
              </a:extLst>
            </p:cNvPr>
            <p:cNvSpPr/>
            <p:nvPr/>
          </p:nvSpPr>
          <p:spPr>
            <a:xfrm>
              <a:off x="72736" y="114300"/>
              <a:ext cx="4270663" cy="6598227"/>
            </a:xfrm>
            <a:prstGeom prst="roundRect">
              <a:avLst>
                <a:gd name="adj" fmla="val 6691"/>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tIns="180000" rtlCol="0" anchor="t"/>
            <a:lstStyle/>
            <a:p>
              <a:pPr algn="ctr"/>
              <a:r>
                <a:rPr kumimoji="1" lang="ja-JP" altLang="en-US" sz="1600" dirty="0">
                  <a:latin typeface="UD デジタル 教科書体 N-B" panose="02020700000000000000" pitchFamily="17" charset="-128"/>
                  <a:ea typeface="UD デジタル 教科書体 N-B" panose="02020700000000000000" pitchFamily="17" charset="-128"/>
                </a:rPr>
                <a:t>１５ あいカフェや</a:t>
              </a:r>
              <a:r>
                <a:rPr kumimoji="1" lang="ja-JP" altLang="en-US" sz="1600" dirty="0" err="1">
                  <a:latin typeface="UD デジタル 教科書体 N-B" panose="02020700000000000000" pitchFamily="17" charset="-128"/>
                  <a:ea typeface="UD デジタル 教科書体 N-B" panose="02020700000000000000" pitchFamily="17" charset="-128"/>
                </a:rPr>
                <a:t>わた</a:t>
              </a:r>
              <a:r>
                <a:rPr kumimoji="1" lang="ja-JP" altLang="en-US" sz="1600" dirty="0">
                  <a:latin typeface="UD デジタル 教科書体 N-B" panose="02020700000000000000" pitchFamily="17" charset="-128"/>
                  <a:ea typeface="UD デジタル 教科書体 N-B" panose="02020700000000000000" pitchFamily="17" charset="-128"/>
                </a:rPr>
                <a:t>店</a:t>
              </a:r>
            </a:p>
            <a:p>
              <a:pPr algn="ctr"/>
              <a:endParaRPr kumimoji="1" lang="ja-JP" altLang="en-US" sz="1600" dirty="0">
                <a:latin typeface="UD デジタル 教科書体 N-B" panose="02020700000000000000" pitchFamily="17" charset="-128"/>
                <a:ea typeface="UD デジタル 教科書体 N-B" panose="02020700000000000000" pitchFamily="17" charset="-128"/>
              </a:endParaRPr>
            </a:p>
          </p:txBody>
        </p:sp>
        <p:sp>
          <p:nvSpPr>
            <p:cNvPr id="46" name="テキスト ボックス 45">
              <a:extLst>
                <a:ext uri="{FF2B5EF4-FFF2-40B4-BE49-F238E27FC236}">
                  <a16:creationId xmlns:a16="http://schemas.microsoft.com/office/drawing/2014/main" id="{2F26C96D-6546-0B3B-6DFD-AC54F0D94B1A}"/>
                </a:ext>
              </a:extLst>
            </p:cNvPr>
            <p:cNvSpPr txBox="1"/>
            <p:nvPr/>
          </p:nvSpPr>
          <p:spPr>
            <a:xfrm>
              <a:off x="301340" y="2416210"/>
              <a:ext cx="3815999" cy="4060954"/>
            </a:xfrm>
            <a:prstGeom prst="rect">
              <a:avLst/>
            </a:prstGeom>
            <a:solidFill>
              <a:schemeClr val="bg1"/>
            </a:solidFill>
            <a:effectLst>
              <a:glow rad="101600">
                <a:schemeClr val="accent2">
                  <a:satMod val="175000"/>
                  <a:alpha val="40000"/>
                </a:schemeClr>
              </a:glow>
              <a:softEdge rad="31750"/>
            </a:effectLst>
          </p:spPr>
          <p:txBody>
            <a:bodyPr wrap="square" lIns="72000" rIns="0" anchor="ctr">
              <a:noAutofit/>
            </a:bodyPr>
            <a:lstStyle/>
            <a:p>
              <a:pPr marL="271428" indent="-271428"/>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a:t>
              </a: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	</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開催場所</a:t>
              </a:r>
              <a:endPar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endParaRPr>
            </a:p>
            <a:p>
              <a:pPr marL="271428" indent="-271428">
                <a:spcBef>
                  <a:spcPts val="300"/>
                </a:spcBef>
              </a:pP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	</a:t>
              </a:r>
              <a:r>
                <a:rPr lang="zh-TW" altLang="en-US" sz="1050" dirty="0">
                  <a:solidFill>
                    <a:schemeClr val="accent2">
                      <a:lumMod val="50000"/>
                    </a:schemeClr>
                  </a:solidFill>
                  <a:latin typeface="BIZ UDPゴシック" panose="020B0400000000000000" pitchFamily="50" charset="-128"/>
                  <a:ea typeface="BIZ UDPゴシック" panose="020B0400000000000000" pitchFamily="50" charset="-128"/>
                </a:rPr>
                <a:t>八幡公民館</a:t>
              </a:r>
            </a:p>
            <a:p>
              <a:pPr marL="271428" indent="-271428">
                <a:spcBef>
                  <a:spcPts val="300"/>
                </a:spcBef>
              </a:pPr>
              <a:r>
                <a:rPr lang="en-US" altLang="zh-TW" sz="1050" dirty="0">
                  <a:solidFill>
                    <a:schemeClr val="accent2">
                      <a:lumMod val="50000"/>
                    </a:schemeClr>
                  </a:solidFill>
                  <a:latin typeface="BIZ UDPゴシック" panose="020B0400000000000000" pitchFamily="50" charset="-128"/>
                  <a:ea typeface="BIZ UDPゴシック" panose="020B0400000000000000" pitchFamily="50" charset="-128"/>
                </a:rPr>
                <a:t>	</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a:t>
              </a:r>
              <a:r>
                <a:rPr lang="zh-TW" altLang="en-US" sz="1050" dirty="0">
                  <a:solidFill>
                    <a:schemeClr val="accent2">
                      <a:lumMod val="50000"/>
                    </a:schemeClr>
                  </a:solidFill>
                  <a:latin typeface="BIZ UDPゴシック" panose="020B0400000000000000" pitchFamily="50" charset="-128"/>
                  <a:ea typeface="BIZ UDPゴシック" panose="020B0400000000000000" pitchFamily="50" charset="-128"/>
                </a:rPr>
                <a:t>平塚市西八幡１－１０－２２</a:t>
              </a:r>
            </a:p>
            <a:p>
              <a:pPr marL="271428" indent="-271428">
                <a:spcBef>
                  <a:spcPts val="1201"/>
                </a:spcBef>
              </a:pP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a:t>
              </a: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	</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開催日</a:t>
              </a:r>
              <a:endPar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endParaRPr>
            </a:p>
            <a:p>
              <a:pPr marL="271428" indent="-271428">
                <a:spcBef>
                  <a:spcPts val="300"/>
                </a:spcBef>
              </a:pPr>
              <a:r>
                <a:rPr lang="en-US" altLang="zh-CN" sz="1050" dirty="0">
                  <a:solidFill>
                    <a:schemeClr val="accent2">
                      <a:lumMod val="50000"/>
                    </a:schemeClr>
                  </a:solidFill>
                  <a:latin typeface="BIZ UDPゴシック" panose="020B0400000000000000" pitchFamily="50" charset="-128"/>
                  <a:ea typeface="BIZ UDPゴシック" panose="020B0400000000000000" pitchFamily="50" charset="-128"/>
                </a:rPr>
                <a:t>	</a:t>
              </a:r>
              <a:r>
                <a:rPr lang="zh-CN" altLang="en-US" sz="1050" dirty="0">
                  <a:solidFill>
                    <a:schemeClr val="accent2">
                      <a:lumMod val="50000"/>
                    </a:schemeClr>
                  </a:solidFill>
                  <a:latin typeface="BIZ UDPゴシック" panose="020B0400000000000000" pitchFamily="50" charset="-128"/>
                  <a:ea typeface="BIZ UDPゴシック" panose="020B0400000000000000" pitchFamily="50" charset="-128"/>
                </a:rPr>
                <a:t>第４火曜日</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　</a:t>
              </a:r>
              <a:r>
                <a:rPr lang="en-US" altLang="zh-CN" sz="1050" dirty="0">
                  <a:solidFill>
                    <a:schemeClr val="accent2">
                      <a:lumMod val="50000"/>
                    </a:schemeClr>
                  </a:solidFill>
                  <a:latin typeface="BIZ UDPゴシック" panose="020B0400000000000000" pitchFamily="50" charset="-128"/>
                  <a:ea typeface="BIZ UDPゴシック" panose="020B0400000000000000" pitchFamily="50" charset="-128"/>
                </a:rPr>
                <a:t>14</a:t>
              </a:r>
              <a:r>
                <a:rPr lang="zh-CN" altLang="en-US" sz="1050" dirty="0">
                  <a:solidFill>
                    <a:schemeClr val="accent2">
                      <a:lumMod val="50000"/>
                    </a:schemeClr>
                  </a:solidFill>
                  <a:latin typeface="BIZ UDPゴシック" panose="020B0400000000000000" pitchFamily="50" charset="-128"/>
                  <a:ea typeface="BIZ UDPゴシック" panose="020B0400000000000000" pitchFamily="50" charset="-128"/>
                </a:rPr>
                <a:t>：</a:t>
              </a:r>
              <a:r>
                <a:rPr lang="en-US" altLang="zh-CN" sz="1050" dirty="0">
                  <a:solidFill>
                    <a:schemeClr val="accent2">
                      <a:lumMod val="50000"/>
                    </a:schemeClr>
                  </a:solidFill>
                  <a:latin typeface="BIZ UDPゴシック" panose="020B0400000000000000" pitchFamily="50" charset="-128"/>
                  <a:ea typeface="BIZ UDPゴシック" panose="020B0400000000000000" pitchFamily="50" charset="-128"/>
                </a:rPr>
                <a:t>30</a:t>
              </a:r>
              <a:r>
                <a:rPr lang="zh-CN" altLang="en-US" sz="1050" dirty="0">
                  <a:solidFill>
                    <a:schemeClr val="accent2">
                      <a:lumMod val="50000"/>
                    </a:schemeClr>
                  </a:solidFill>
                  <a:latin typeface="BIZ UDPゴシック" panose="020B0400000000000000" pitchFamily="50" charset="-128"/>
                  <a:ea typeface="BIZ UDPゴシック" panose="020B0400000000000000" pitchFamily="50" charset="-128"/>
                </a:rPr>
                <a:t>～</a:t>
              </a:r>
              <a:r>
                <a:rPr lang="en-US" altLang="zh-CN" sz="1050" dirty="0">
                  <a:solidFill>
                    <a:schemeClr val="accent2">
                      <a:lumMod val="50000"/>
                    </a:schemeClr>
                  </a:solidFill>
                  <a:latin typeface="BIZ UDPゴシック" panose="020B0400000000000000" pitchFamily="50" charset="-128"/>
                  <a:ea typeface="BIZ UDPゴシック" panose="020B0400000000000000" pitchFamily="50" charset="-128"/>
                </a:rPr>
                <a:t>16</a:t>
              </a:r>
              <a:r>
                <a:rPr lang="zh-CN" altLang="en-US" sz="1050" dirty="0">
                  <a:solidFill>
                    <a:schemeClr val="accent2">
                      <a:lumMod val="50000"/>
                    </a:schemeClr>
                  </a:solidFill>
                  <a:latin typeface="BIZ UDPゴシック" panose="020B0400000000000000" pitchFamily="50" charset="-128"/>
                  <a:ea typeface="BIZ UDPゴシック" panose="020B0400000000000000" pitchFamily="50" charset="-128"/>
                </a:rPr>
                <a:t>：</a:t>
              </a:r>
              <a:r>
                <a:rPr lang="en-US" altLang="zh-CN" sz="1050" dirty="0">
                  <a:solidFill>
                    <a:schemeClr val="accent2">
                      <a:lumMod val="50000"/>
                    </a:schemeClr>
                  </a:solidFill>
                  <a:latin typeface="BIZ UDPゴシック" panose="020B0400000000000000" pitchFamily="50" charset="-128"/>
                  <a:ea typeface="BIZ UDPゴシック" panose="020B0400000000000000" pitchFamily="50" charset="-128"/>
                </a:rPr>
                <a:t>00</a:t>
              </a:r>
              <a:endPar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endParaRPr>
            </a:p>
            <a:p>
              <a:pPr marL="271428" indent="-271428">
                <a:spcBef>
                  <a:spcPts val="1201"/>
                </a:spcBef>
              </a:pP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a:t>
              </a: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	</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連絡先（申込不要！）</a:t>
              </a:r>
              <a:endParaRPr lang="zh-CN" altLang="en-US" sz="1050" kern="0" dirty="0">
                <a:solidFill>
                  <a:schemeClr val="accent2">
                    <a:lumMod val="50000"/>
                  </a:schemeClr>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marL="271428" indent="-271428">
                <a:spcBef>
                  <a:spcPts val="300"/>
                </a:spcBef>
              </a:pPr>
              <a:r>
                <a:rPr lang="en-US" altLang="zh-CN" sz="1050" kern="0" dirty="0">
                  <a:solidFill>
                    <a:schemeClr val="accent2">
                      <a:lumMod val="50000"/>
                    </a:schemeClr>
                  </a:solidFill>
                  <a:latin typeface="BIZ UDPゴシック" panose="020B0400000000000000" pitchFamily="50" charset="-128"/>
                  <a:ea typeface="BIZ UDPゴシック" panose="020B0400000000000000" pitchFamily="50" charset="-128"/>
                  <a:cs typeface="ＭＳ Ｐゴシック" panose="020B0600070205080204" pitchFamily="50" charset="-128"/>
                </a:rPr>
                <a:t>	</a:t>
              </a:r>
              <a:r>
                <a:rPr lang="ja-JP" altLang="en-US" sz="1050" kern="0" dirty="0">
                  <a:solidFill>
                    <a:schemeClr val="accent2">
                      <a:lumMod val="50000"/>
                    </a:schemeClr>
                  </a:solidFill>
                  <a:latin typeface="BIZ UDPゴシック" panose="020B0400000000000000" pitchFamily="50" charset="-128"/>
                  <a:ea typeface="BIZ UDPゴシック" panose="020B0400000000000000" pitchFamily="50" charset="-128"/>
                  <a:cs typeface="ＭＳ Ｐゴシック" panose="020B0600070205080204" pitchFamily="50" charset="-128"/>
                </a:rPr>
                <a:t>高齢者よろず相談センター倉田会</a:t>
              </a:r>
            </a:p>
            <a:p>
              <a:pPr marL="271428" indent="-271428">
                <a:spcBef>
                  <a:spcPts val="300"/>
                </a:spcBef>
              </a:pPr>
              <a:r>
                <a:rPr lang="en-US" altLang="ja-JP" sz="1050" kern="0" dirty="0">
                  <a:solidFill>
                    <a:schemeClr val="accent2">
                      <a:lumMod val="50000"/>
                    </a:schemeClr>
                  </a:solidFill>
                  <a:latin typeface="BIZ UDPゴシック" panose="020B0400000000000000" pitchFamily="50" charset="-128"/>
                  <a:ea typeface="BIZ UDPゴシック" panose="020B0400000000000000" pitchFamily="50" charset="-128"/>
                  <a:cs typeface="ＭＳ Ｐゴシック" panose="020B0600070205080204" pitchFamily="50" charset="-128"/>
                </a:rPr>
                <a:t>	</a:t>
              </a:r>
              <a:r>
                <a:rPr lang="ja-JP" altLang="en-US" sz="1050" kern="0" dirty="0">
                  <a:solidFill>
                    <a:schemeClr val="accent2">
                      <a:lumMod val="50000"/>
                    </a:schemeClr>
                  </a:solidFill>
                  <a:latin typeface="BIZ UDPゴシック" panose="020B0400000000000000" pitchFamily="50" charset="-128"/>
                  <a:ea typeface="BIZ UDPゴシック" panose="020B0400000000000000" pitchFamily="50" charset="-128"/>
                  <a:cs typeface="ＭＳ Ｐゴシック" panose="020B0600070205080204" pitchFamily="50" charset="-128"/>
                </a:rPr>
                <a:t>☎ </a:t>
              </a:r>
              <a:r>
                <a:rPr lang="en-US" altLang="ja-JP" sz="1050" kern="0" dirty="0">
                  <a:solidFill>
                    <a:schemeClr val="accent2">
                      <a:lumMod val="50000"/>
                    </a:schemeClr>
                  </a:solidFill>
                  <a:latin typeface="BIZ UDPゴシック" panose="020B0400000000000000" pitchFamily="50" charset="-128"/>
                  <a:ea typeface="BIZ UDPゴシック" panose="020B0400000000000000" pitchFamily="50" charset="-128"/>
                  <a:cs typeface="ＭＳ Ｐゴシック" panose="020B0600070205080204" pitchFamily="50" charset="-128"/>
                </a:rPr>
                <a:t>0463-53-1930</a:t>
              </a:r>
              <a:endPar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endParaRPr>
            </a:p>
          </p:txBody>
        </p:sp>
        <p:sp>
          <p:nvSpPr>
            <p:cNvPr id="47" name="テキスト ボックス 46">
              <a:extLst>
                <a:ext uri="{FF2B5EF4-FFF2-40B4-BE49-F238E27FC236}">
                  <a16:creationId xmlns:a16="http://schemas.microsoft.com/office/drawing/2014/main" id="{CCA57DD4-4892-F68E-E494-6558A7EA57B9}"/>
                </a:ext>
              </a:extLst>
            </p:cNvPr>
            <p:cNvSpPr txBox="1"/>
            <p:nvPr/>
          </p:nvSpPr>
          <p:spPr>
            <a:xfrm>
              <a:off x="571906" y="1041127"/>
              <a:ext cx="3277079" cy="1165105"/>
            </a:xfrm>
            <a:prstGeom prst="rect">
              <a:avLst/>
            </a:prstGeom>
            <a:noFill/>
          </p:spPr>
          <p:txBody>
            <a:bodyPr wrap="square" rtlCol="0">
              <a:spAutoFit/>
            </a:bodyPr>
            <a:lstStyle/>
            <a:p>
              <a:r>
                <a:rPr kumimoji="1" lang="ja-JP" altLang="en-US" sz="1000" b="1" dirty="0">
                  <a:solidFill>
                    <a:schemeClr val="bg1"/>
                  </a:solidFill>
                  <a:latin typeface="UD デジタル 教科書体 NK-R" panose="02020400000000000000" pitchFamily="18" charset="-128"/>
                  <a:ea typeface="UD デジタル 教科書体 NK-R" panose="02020400000000000000" pitchFamily="18" charset="-128"/>
                </a:rPr>
                <a:t>みんなでつくりあげるカフェです。気軽な気持ちであいに来てください。</a:t>
              </a:r>
              <a:endParaRPr kumimoji="1" lang="en-US" altLang="ja-JP" sz="1000" b="1" dirty="0">
                <a:solidFill>
                  <a:schemeClr val="bg1"/>
                </a:solidFill>
                <a:latin typeface="UD デジタル 教科書体 NK-R" panose="02020400000000000000" pitchFamily="18" charset="-128"/>
                <a:ea typeface="UD デジタル 教科書体 NK-R" panose="02020400000000000000" pitchFamily="18" charset="-128"/>
              </a:endParaRPr>
            </a:p>
            <a:p>
              <a:endParaRPr kumimoji="1" lang="ja-JP" altLang="en-US" sz="1201" b="1" dirty="0">
                <a:solidFill>
                  <a:schemeClr val="bg1"/>
                </a:solidFill>
                <a:latin typeface="Rastanty Cortez" panose="02000506000000020003" pitchFamily="2" charset="0"/>
                <a:ea typeface="UD デジタル 教科書体 NP-R" panose="02020400000000000000" pitchFamily="18" charset="-128"/>
              </a:endParaRPr>
            </a:p>
          </p:txBody>
        </p:sp>
      </p:grpSp>
      <p:grpSp>
        <p:nvGrpSpPr>
          <p:cNvPr id="49" name="グループ化 48"/>
          <p:cNvGrpSpPr/>
          <p:nvPr/>
        </p:nvGrpSpPr>
        <p:grpSpPr>
          <a:xfrm>
            <a:off x="6180519" y="3515918"/>
            <a:ext cx="2932577" cy="3312431"/>
            <a:chOff x="72736" y="114300"/>
            <a:chExt cx="4270663" cy="6598227"/>
          </a:xfrm>
        </p:grpSpPr>
        <p:sp>
          <p:nvSpPr>
            <p:cNvPr id="50" name="四角形: 角を丸くする 1">
              <a:extLst>
                <a:ext uri="{FF2B5EF4-FFF2-40B4-BE49-F238E27FC236}">
                  <a16:creationId xmlns:a16="http://schemas.microsoft.com/office/drawing/2014/main" id="{7B6F99AB-B78D-766C-E498-9D478C78A01B}"/>
                </a:ext>
              </a:extLst>
            </p:cNvPr>
            <p:cNvSpPr/>
            <p:nvPr/>
          </p:nvSpPr>
          <p:spPr>
            <a:xfrm>
              <a:off x="72736" y="114300"/>
              <a:ext cx="4270663" cy="6598227"/>
            </a:xfrm>
            <a:prstGeom prst="roundRect">
              <a:avLst>
                <a:gd name="adj" fmla="val 6691"/>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tIns="180000" rtlCol="0" anchor="t"/>
            <a:lstStyle/>
            <a:p>
              <a:pPr algn="ctr"/>
              <a:r>
                <a:rPr kumimoji="1" lang="ja-JP" altLang="en-US" sz="1400" dirty="0">
                  <a:latin typeface="UD デジタル 教科書体 N-B" panose="02020700000000000000" pitchFamily="17" charset="-128"/>
                  <a:ea typeface="UD デジタル 教科書体 N-B" panose="02020700000000000000" pitchFamily="17" charset="-128"/>
                </a:rPr>
                <a:t>１６</a:t>
              </a:r>
              <a:r>
                <a:rPr kumimoji="1" lang="ja-JP" altLang="en-US" sz="1600" dirty="0">
                  <a:latin typeface="UD デジタル 教科書体 N-B" panose="02020700000000000000" pitchFamily="17" charset="-128"/>
                  <a:ea typeface="UD デジタル 教科書体 N-B" panose="02020700000000000000" pitchFamily="17" charset="-128"/>
                </a:rPr>
                <a:t> </a:t>
              </a:r>
              <a:r>
                <a:rPr kumimoji="1" lang="ja-JP" altLang="en-US" sz="1400" dirty="0">
                  <a:latin typeface="UD デジタル 教科書体 N-B" panose="02020700000000000000" pitchFamily="17" charset="-128"/>
                  <a:ea typeface="UD デジタル 教科書体 N-B" panose="02020700000000000000" pitchFamily="17" charset="-128"/>
                </a:rPr>
                <a:t>ポッカポカたいそうサロン</a:t>
              </a:r>
            </a:p>
            <a:p>
              <a:pPr algn="ctr"/>
              <a:endParaRPr kumimoji="1" lang="ja-JP" altLang="en-US" sz="1600" dirty="0">
                <a:latin typeface="UD デジタル 教科書体 N-B" panose="02020700000000000000" pitchFamily="17" charset="-128"/>
                <a:ea typeface="UD デジタル 教科書体 N-B" panose="02020700000000000000" pitchFamily="17" charset="-128"/>
              </a:endParaRPr>
            </a:p>
          </p:txBody>
        </p:sp>
        <p:sp>
          <p:nvSpPr>
            <p:cNvPr id="51" name="テキスト ボックス 50">
              <a:extLst>
                <a:ext uri="{FF2B5EF4-FFF2-40B4-BE49-F238E27FC236}">
                  <a16:creationId xmlns:a16="http://schemas.microsoft.com/office/drawing/2014/main" id="{2F26C96D-6546-0B3B-6DFD-AC54F0D94B1A}"/>
                </a:ext>
              </a:extLst>
            </p:cNvPr>
            <p:cNvSpPr txBox="1"/>
            <p:nvPr/>
          </p:nvSpPr>
          <p:spPr>
            <a:xfrm>
              <a:off x="301340" y="2416210"/>
              <a:ext cx="3815999" cy="4060954"/>
            </a:xfrm>
            <a:prstGeom prst="rect">
              <a:avLst/>
            </a:prstGeom>
            <a:solidFill>
              <a:schemeClr val="bg1"/>
            </a:solidFill>
            <a:effectLst>
              <a:glow rad="101600">
                <a:schemeClr val="accent2">
                  <a:satMod val="175000"/>
                  <a:alpha val="40000"/>
                </a:schemeClr>
              </a:glow>
              <a:softEdge rad="31750"/>
            </a:effectLst>
          </p:spPr>
          <p:txBody>
            <a:bodyPr wrap="square" lIns="72000" rIns="0" anchor="ctr">
              <a:noAutofit/>
            </a:bodyPr>
            <a:lstStyle/>
            <a:p>
              <a:pPr marL="271428" indent="-271428"/>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a:t>
              </a: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	</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開催場所</a:t>
              </a:r>
              <a:endPar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endParaRPr>
            </a:p>
            <a:p>
              <a:pPr marL="271428" indent="-271428">
                <a:spcBef>
                  <a:spcPts val="300"/>
                </a:spcBef>
              </a:pP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	</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リフレッシュプラザ平塚</a:t>
              </a:r>
            </a:p>
            <a:p>
              <a:pPr marL="271428" indent="-271428">
                <a:spcBef>
                  <a:spcPts val="300"/>
                </a:spcBef>
              </a:pP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	</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／平塚市大神</a:t>
              </a: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4</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a:t>
              </a: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20</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a:t>
              </a: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8</a:t>
              </a:r>
            </a:p>
            <a:p>
              <a:pPr marL="271428" indent="-271428">
                <a:spcBef>
                  <a:spcPts val="1201"/>
                </a:spcBef>
              </a:pP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a:t>
              </a: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	</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開催日</a:t>
              </a:r>
              <a:endPar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endParaRPr>
            </a:p>
            <a:p>
              <a:pPr marL="271428" indent="-271428">
                <a:spcBef>
                  <a:spcPts val="300"/>
                </a:spcBef>
              </a:pPr>
              <a:r>
                <a:rPr lang="en-US" altLang="zh-CN" sz="1050" dirty="0">
                  <a:solidFill>
                    <a:schemeClr val="accent2">
                      <a:lumMod val="50000"/>
                    </a:schemeClr>
                  </a:solidFill>
                  <a:latin typeface="BIZ UDPゴシック" panose="020B0400000000000000" pitchFamily="50" charset="-128"/>
                  <a:ea typeface="BIZ UDPゴシック" panose="020B0400000000000000" pitchFamily="50" charset="-128"/>
                </a:rPr>
                <a:t>	</a:t>
              </a:r>
              <a:r>
                <a:rPr lang="zh-CN" altLang="en-US" sz="1050" dirty="0">
                  <a:solidFill>
                    <a:schemeClr val="accent2">
                      <a:lumMod val="50000"/>
                    </a:schemeClr>
                  </a:solidFill>
                  <a:latin typeface="BIZ UDPゴシック" panose="020B0400000000000000" pitchFamily="50" charset="-128"/>
                  <a:ea typeface="BIZ UDPゴシック" panose="020B0400000000000000" pitchFamily="50" charset="-128"/>
                </a:rPr>
                <a:t>第</a:t>
              </a:r>
              <a:r>
                <a:rPr lang="en-US" altLang="zh-CN" sz="1050" dirty="0">
                  <a:solidFill>
                    <a:schemeClr val="accent2">
                      <a:lumMod val="50000"/>
                    </a:schemeClr>
                  </a:solidFill>
                  <a:latin typeface="BIZ UDPゴシック" panose="020B0400000000000000" pitchFamily="50" charset="-128"/>
                  <a:ea typeface="BIZ UDPゴシック" panose="020B0400000000000000" pitchFamily="50" charset="-128"/>
                </a:rPr>
                <a:t>3</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木</a:t>
              </a:r>
              <a:r>
                <a:rPr lang="zh-CN" altLang="en-US" sz="1050" dirty="0">
                  <a:solidFill>
                    <a:schemeClr val="accent2">
                      <a:lumMod val="50000"/>
                    </a:schemeClr>
                  </a:solidFill>
                  <a:latin typeface="BIZ UDPゴシック" panose="020B0400000000000000" pitchFamily="50" charset="-128"/>
                  <a:ea typeface="BIZ UDPゴシック" panose="020B0400000000000000" pitchFamily="50" charset="-128"/>
                </a:rPr>
                <a:t>曜日</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　</a:t>
              </a:r>
              <a:r>
                <a:rPr lang="en-US" altLang="zh-CN" sz="1050" dirty="0">
                  <a:solidFill>
                    <a:schemeClr val="accent2">
                      <a:lumMod val="50000"/>
                    </a:schemeClr>
                  </a:solidFill>
                  <a:latin typeface="BIZ UDPゴシック" panose="020B0400000000000000" pitchFamily="50" charset="-128"/>
                  <a:ea typeface="BIZ UDPゴシック" panose="020B0400000000000000" pitchFamily="50" charset="-128"/>
                </a:rPr>
                <a:t>13</a:t>
              </a:r>
              <a:r>
                <a:rPr lang="zh-CN" altLang="en-US" sz="1050" dirty="0">
                  <a:solidFill>
                    <a:schemeClr val="accent2">
                      <a:lumMod val="50000"/>
                    </a:schemeClr>
                  </a:solidFill>
                  <a:latin typeface="BIZ UDPゴシック" panose="020B0400000000000000" pitchFamily="50" charset="-128"/>
                  <a:ea typeface="BIZ UDPゴシック" panose="020B0400000000000000" pitchFamily="50" charset="-128"/>
                </a:rPr>
                <a:t>：</a:t>
              </a:r>
              <a:r>
                <a:rPr lang="en-US" altLang="zh-CN" sz="1050" dirty="0">
                  <a:solidFill>
                    <a:schemeClr val="accent2">
                      <a:lumMod val="50000"/>
                    </a:schemeClr>
                  </a:solidFill>
                  <a:latin typeface="BIZ UDPゴシック" panose="020B0400000000000000" pitchFamily="50" charset="-128"/>
                  <a:ea typeface="BIZ UDPゴシック" panose="020B0400000000000000" pitchFamily="50" charset="-128"/>
                </a:rPr>
                <a:t>30</a:t>
              </a:r>
              <a:r>
                <a:rPr lang="zh-CN" altLang="en-US" sz="1050" dirty="0">
                  <a:solidFill>
                    <a:schemeClr val="accent2">
                      <a:lumMod val="50000"/>
                    </a:schemeClr>
                  </a:solidFill>
                  <a:latin typeface="BIZ UDPゴシック" panose="020B0400000000000000" pitchFamily="50" charset="-128"/>
                  <a:ea typeface="BIZ UDPゴシック" panose="020B0400000000000000" pitchFamily="50" charset="-128"/>
                </a:rPr>
                <a:t>～</a:t>
              </a:r>
              <a:r>
                <a:rPr lang="en-US" altLang="zh-CN" sz="1050" dirty="0">
                  <a:solidFill>
                    <a:schemeClr val="accent2">
                      <a:lumMod val="50000"/>
                    </a:schemeClr>
                  </a:solidFill>
                  <a:latin typeface="BIZ UDPゴシック" panose="020B0400000000000000" pitchFamily="50" charset="-128"/>
                  <a:ea typeface="BIZ UDPゴシック" panose="020B0400000000000000" pitchFamily="50" charset="-128"/>
                </a:rPr>
                <a:t>15</a:t>
              </a:r>
              <a:r>
                <a:rPr lang="zh-CN" altLang="en-US" sz="1050" dirty="0">
                  <a:solidFill>
                    <a:schemeClr val="accent2">
                      <a:lumMod val="50000"/>
                    </a:schemeClr>
                  </a:solidFill>
                  <a:latin typeface="BIZ UDPゴシック" panose="020B0400000000000000" pitchFamily="50" charset="-128"/>
                  <a:ea typeface="BIZ UDPゴシック" panose="020B0400000000000000" pitchFamily="50" charset="-128"/>
                </a:rPr>
                <a:t>：</a:t>
              </a:r>
              <a:r>
                <a:rPr lang="en-US" altLang="zh-CN" sz="1050" dirty="0">
                  <a:solidFill>
                    <a:schemeClr val="accent2">
                      <a:lumMod val="50000"/>
                    </a:schemeClr>
                  </a:solidFill>
                  <a:latin typeface="BIZ UDPゴシック" panose="020B0400000000000000" pitchFamily="50" charset="-128"/>
                  <a:ea typeface="BIZ UDPゴシック" panose="020B0400000000000000" pitchFamily="50" charset="-128"/>
                </a:rPr>
                <a:t>00</a:t>
              </a:r>
            </a:p>
            <a:p>
              <a:pPr marL="271428" indent="-271428">
                <a:spcBef>
                  <a:spcPts val="1201"/>
                </a:spcBef>
              </a:pP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a:t>
              </a: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	</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連絡先</a:t>
              </a:r>
              <a:endParaRPr lang="zh-CN" altLang="en-US" sz="1050" kern="0" dirty="0">
                <a:solidFill>
                  <a:schemeClr val="accent2">
                    <a:lumMod val="50000"/>
                  </a:schemeClr>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marL="271428" indent="-271428">
                <a:spcBef>
                  <a:spcPts val="300"/>
                </a:spcBef>
              </a:pPr>
              <a:r>
                <a:rPr lang="en-US" altLang="zh-CN" sz="1050" kern="0" dirty="0">
                  <a:solidFill>
                    <a:schemeClr val="accent2">
                      <a:lumMod val="50000"/>
                    </a:schemeClr>
                  </a:solidFill>
                  <a:latin typeface="BIZ UDPゴシック" panose="020B0400000000000000" pitchFamily="50" charset="-128"/>
                  <a:ea typeface="BIZ UDPゴシック" panose="020B0400000000000000" pitchFamily="50" charset="-128"/>
                  <a:cs typeface="ＭＳ Ｐゴシック" panose="020B0600070205080204" pitchFamily="50" charset="-128"/>
                </a:rPr>
                <a:t>	</a:t>
              </a:r>
              <a:r>
                <a:rPr lang="ja-JP" altLang="en-US" sz="1050" kern="0" dirty="0">
                  <a:solidFill>
                    <a:schemeClr val="accent2">
                      <a:lumMod val="50000"/>
                    </a:schemeClr>
                  </a:solidFill>
                  <a:latin typeface="BIZ UDPゴシック" panose="020B0400000000000000" pitchFamily="50" charset="-128"/>
                  <a:ea typeface="BIZ UDPゴシック" panose="020B0400000000000000" pitchFamily="50" charset="-128"/>
                  <a:cs typeface="ＭＳ Ｐゴシック" panose="020B0600070205080204" pitchFamily="50" charset="-128"/>
                </a:rPr>
                <a:t>高齢者よろず相談センター</a:t>
              </a:r>
              <a:r>
                <a:rPr lang="en-US" altLang="ja-JP" sz="1050" kern="0" dirty="0">
                  <a:solidFill>
                    <a:schemeClr val="accent2">
                      <a:lumMod val="50000"/>
                    </a:schemeClr>
                  </a:solidFill>
                  <a:latin typeface="BIZ UDPゴシック" panose="020B0400000000000000" pitchFamily="50" charset="-128"/>
                  <a:ea typeface="BIZ UDPゴシック" panose="020B0400000000000000" pitchFamily="50" charset="-128"/>
                  <a:cs typeface="ＭＳ Ｐゴシック" panose="020B0600070205080204" pitchFamily="50" charset="-128"/>
                </a:rPr>
                <a:t/>
              </a:r>
              <a:br>
                <a:rPr lang="en-US" altLang="ja-JP" sz="1050" kern="0" dirty="0">
                  <a:solidFill>
                    <a:schemeClr val="accent2">
                      <a:lumMod val="50000"/>
                    </a:schemeClr>
                  </a:solidFill>
                  <a:latin typeface="BIZ UDPゴシック" panose="020B0400000000000000" pitchFamily="50" charset="-128"/>
                  <a:ea typeface="BIZ UDPゴシック" panose="020B0400000000000000" pitchFamily="50" charset="-128"/>
                  <a:cs typeface="ＭＳ Ｐゴシック" panose="020B0600070205080204" pitchFamily="50" charset="-128"/>
                </a:rPr>
              </a:br>
              <a:r>
                <a:rPr lang="ja-JP" altLang="en-US" sz="1050" kern="0" dirty="0">
                  <a:solidFill>
                    <a:schemeClr val="accent2">
                      <a:lumMod val="50000"/>
                    </a:schemeClr>
                  </a:solidFill>
                  <a:latin typeface="BIZ UDPゴシック" panose="020B0400000000000000" pitchFamily="50" charset="-128"/>
                  <a:ea typeface="BIZ UDPゴシック" panose="020B0400000000000000" pitchFamily="50" charset="-128"/>
                  <a:cs typeface="ＭＳ Ｐゴシック" panose="020B0600070205080204" pitchFamily="50" charset="-128"/>
                </a:rPr>
                <a:t>サンレジデンス湘南</a:t>
              </a:r>
            </a:p>
            <a:p>
              <a:pPr marL="271428" indent="-271428">
                <a:spcBef>
                  <a:spcPts val="300"/>
                </a:spcBef>
              </a:pPr>
              <a:r>
                <a:rPr lang="en-US" altLang="ja-JP" sz="1050" kern="0" dirty="0">
                  <a:solidFill>
                    <a:schemeClr val="accent2">
                      <a:lumMod val="50000"/>
                    </a:schemeClr>
                  </a:solidFill>
                  <a:latin typeface="BIZ UDPゴシック" panose="020B0400000000000000" pitchFamily="50" charset="-128"/>
                  <a:ea typeface="BIZ UDPゴシック" panose="020B0400000000000000" pitchFamily="50" charset="-128"/>
                  <a:cs typeface="ＭＳ Ｐゴシック" panose="020B0600070205080204" pitchFamily="50" charset="-128"/>
                </a:rPr>
                <a:t>	</a:t>
              </a:r>
              <a:r>
                <a:rPr lang="ja-JP" altLang="en-US" sz="1050" kern="0" dirty="0">
                  <a:solidFill>
                    <a:schemeClr val="accent2">
                      <a:lumMod val="50000"/>
                    </a:schemeClr>
                  </a:solidFill>
                  <a:latin typeface="BIZ UDPゴシック" panose="020B0400000000000000" pitchFamily="50" charset="-128"/>
                  <a:ea typeface="BIZ UDPゴシック" panose="020B0400000000000000" pitchFamily="50" charset="-128"/>
                  <a:cs typeface="ＭＳ Ｐゴシック" panose="020B0600070205080204" pitchFamily="50" charset="-128"/>
                </a:rPr>
                <a:t>☎　</a:t>
              </a:r>
              <a:r>
                <a:rPr lang="en-US" altLang="ja-JP" sz="1050" kern="0" dirty="0">
                  <a:solidFill>
                    <a:schemeClr val="accent2">
                      <a:lumMod val="50000"/>
                    </a:schemeClr>
                  </a:solidFill>
                  <a:latin typeface="BIZ UDPゴシック" panose="020B0400000000000000" pitchFamily="50" charset="-128"/>
                  <a:ea typeface="BIZ UDPゴシック" panose="020B0400000000000000" pitchFamily="50" charset="-128"/>
                  <a:cs typeface="ＭＳ Ｐゴシック" panose="020B0600070205080204" pitchFamily="50" charset="-128"/>
                </a:rPr>
                <a:t>0463-54-7009</a:t>
              </a:r>
              <a:endPar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endParaRPr>
            </a:p>
          </p:txBody>
        </p:sp>
        <p:sp>
          <p:nvSpPr>
            <p:cNvPr id="52" name="テキスト ボックス 51">
              <a:extLst>
                <a:ext uri="{FF2B5EF4-FFF2-40B4-BE49-F238E27FC236}">
                  <a16:creationId xmlns:a16="http://schemas.microsoft.com/office/drawing/2014/main" id="{CCA57DD4-4892-F68E-E494-6558A7EA57B9}"/>
                </a:ext>
              </a:extLst>
            </p:cNvPr>
            <p:cNvSpPr txBox="1"/>
            <p:nvPr/>
          </p:nvSpPr>
          <p:spPr>
            <a:xfrm>
              <a:off x="571906" y="1041127"/>
              <a:ext cx="3277079" cy="1165105"/>
            </a:xfrm>
            <a:prstGeom prst="rect">
              <a:avLst/>
            </a:prstGeom>
            <a:noFill/>
          </p:spPr>
          <p:txBody>
            <a:bodyPr wrap="square" rtlCol="0">
              <a:spAutoFit/>
            </a:bodyPr>
            <a:lstStyle/>
            <a:p>
              <a:r>
                <a:rPr kumimoji="1" lang="ja-JP" altLang="en-US" sz="1000" b="1" dirty="0">
                  <a:solidFill>
                    <a:schemeClr val="bg1"/>
                  </a:solidFill>
                  <a:latin typeface="UD デジタル 教科書体 NP-R" panose="02020400000000000000" pitchFamily="18" charset="-128"/>
                  <a:ea typeface="UD デジタル 教科書体 NP-R" panose="02020400000000000000" pitchFamily="18" charset="-128"/>
                </a:rPr>
                <a:t>一緒に軽い運動をして地域とつながりを持ち、地域で支えあいましょう。</a:t>
              </a:r>
              <a:endParaRPr kumimoji="1" lang="en-US" altLang="ja-JP" sz="1000" b="1" dirty="0">
                <a:solidFill>
                  <a:schemeClr val="bg1"/>
                </a:solidFill>
                <a:latin typeface="UD デジタル 教科書体 NP-R" panose="02020400000000000000" pitchFamily="18" charset="-128"/>
                <a:ea typeface="UD デジタル 教科書体 NP-R" panose="02020400000000000000" pitchFamily="18" charset="-128"/>
              </a:endParaRPr>
            </a:p>
            <a:p>
              <a:endParaRPr kumimoji="1" lang="ja-JP" altLang="en-US" sz="1201" b="1" dirty="0">
                <a:solidFill>
                  <a:schemeClr val="bg1"/>
                </a:solidFill>
                <a:latin typeface="Rastanty Cortez" panose="02000506000000020003" pitchFamily="2" charset="0"/>
                <a:ea typeface="UD デジタル 教科書体 NP-R" panose="02020400000000000000" pitchFamily="18" charset="-128"/>
              </a:endParaRPr>
            </a:p>
          </p:txBody>
        </p:sp>
      </p:grpSp>
      <p:pic>
        <p:nvPicPr>
          <p:cNvPr id="60" name="図 59">
            <a:extLst>
              <a:ext uri="{FF2B5EF4-FFF2-40B4-BE49-F238E27FC236}">
                <a16:creationId xmlns:a16="http://schemas.microsoft.com/office/drawing/2014/main" id="{2FEFC87F-E045-1E0D-3E58-26608089D0C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185092" y="4043751"/>
            <a:ext cx="851772" cy="851772"/>
          </a:xfrm>
          <a:prstGeom prst="rect">
            <a:avLst/>
          </a:prstGeom>
        </p:spPr>
      </p:pic>
      <p:pic>
        <p:nvPicPr>
          <p:cNvPr id="61" name="図 60">
            <a:extLst>
              <a:ext uri="{FF2B5EF4-FFF2-40B4-BE49-F238E27FC236}">
                <a16:creationId xmlns:a16="http://schemas.microsoft.com/office/drawing/2014/main" id="{A4F15450-1D37-A088-9175-4FB6A6CB0FD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153446" y="4390070"/>
            <a:ext cx="795207" cy="725198"/>
          </a:xfrm>
          <a:prstGeom prst="rect">
            <a:avLst/>
          </a:prstGeom>
        </p:spPr>
      </p:pic>
      <p:grpSp>
        <p:nvGrpSpPr>
          <p:cNvPr id="56" name="グループ化 55"/>
          <p:cNvGrpSpPr/>
          <p:nvPr/>
        </p:nvGrpSpPr>
        <p:grpSpPr>
          <a:xfrm>
            <a:off x="3104287" y="150780"/>
            <a:ext cx="2932577" cy="3312431"/>
            <a:chOff x="72736" y="114300"/>
            <a:chExt cx="4270663" cy="6598227"/>
          </a:xfrm>
        </p:grpSpPr>
        <p:sp>
          <p:nvSpPr>
            <p:cNvPr id="57" name="四角形: 角を丸くする 1">
              <a:extLst>
                <a:ext uri="{FF2B5EF4-FFF2-40B4-BE49-F238E27FC236}">
                  <a16:creationId xmlns:a16="http://schemas.microsoft.com/office/drawing/2014/main" id="{7B6F99AB-B78D-766C-E498-9D478C78A01B}"/>
                </a:ext>
              </a:extLst>
            </p:cNvPr>
            <p:cNvSpPr/>
            <p:nvPr/>
          </p:nvSpPr>
          <p:spPr>
            <a:xfrm>
              <a:off x="72736" y="114300"/>
              <a:ext cx="4270663" cy="6598227"/>
            </a:xfrm>
            <a:prstGeom prst="roundRect">
              <a:avLst>
                <a:gd name="adj" fmla="val 6691"/>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tIns="180000" rtlCol="0" anchor="t"/>
            <a:lstStyle/>
            <a:p>
              <a:pPr algn="ctr"/>
              <a:r>
                <a:rPr kumimoji="1" lang="ja-JP" altLang="en-US" sz="1600" dirty="0" smtClean="0">
                  <a:latin typeface="UD デジタル 教科書体 N-B" panose="02020700000000000000" pitchFamily="17" charset="-128"/>
                  <a:ea typeface="UD デジタル 教科書体 N-B" panose="02020700000000000000" pitchFamily="17" charset="-128"/>
                </a:rPr>
                <a:t>１２ </a:t>
              </a:r>
              <a:r>
                <a:rPr kumimoji="1" lang="ja-JP" altLang="en-US" sz="1600" dirty="0">
                  <a:latin typeface="UD デジタル 教科書体 N-B" panose="02020700000000000000" pitchFamily="17" charset="-128"/>
                  <a:ea typeface="UD デジタル 教科書体 N-B" panose="02020700000000000000" pitchFamily="17" charset="-128"/>
                </a:rPr>
                <a:t>スマイル広場カフェ</a:t>
              </a:r>
            </a:p>
          </p:txBody>
        </p:sp>
        <p:sp>
          <p:nvSpPr>
            <p:cNvPr id="58" name="テキスト ボックス 57">
              <a:extLst>
                <a:ext uri="{FF2B5EF4-FFF2-40B4-BE49-F238E27FC236}">
                  <a16:creationId xmlns:a16="http://schemas.microsoft.com/office/drawing/2014/main" id="{2F26C96D-6546-0B3B-6DFD-AC54F0D94B1A}"/>
                </a:ext>
              </a:extLst>
            </p:cNvPr>
            <p:cNvSpPr txBox="1"/>
            <p:nvPr/>
          </p:nvSpPr>
          <p:spPr>
            <a:xfrm>
              <a:off x="301340" y="2416210"/>
              <a:ext cx="3815999" cy="4060954"/>
            </a:xfrm>
            <a:prstGeom prst="rect">
              <a:avLst/>
            </a:prstGeom>
            <a:solidFill>
              <a:schemeClr val="bg1"/>
            </a:solidFill>
            <a:effectLst>
              <a:glow rad="101600">
                <a:schemeClr val="accent2">
                  <a:satMod val="175000"/>
                  <a:alpha val="40000"/>
                </a:schemeClr>
              </a:glow>
              <a:softEdge rad="31750"/>
            </a:effectLst>
          </p:spPr>
          <p:txBody>
            <a:bodyPr wrap="square" lIns="72000" rIns="0" anchor="ctr">
              <a:noAutofit/>
            </a:bodyPr>
            <a:lstStyle/>
            <a:p>
              <a:pPr marL="271428" indent="-271428">
                <a:spcBef>
                  <a:spcPts val="300"/>
                </a:spcBef>
              </a:pP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a:t>
              </a: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	</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開催場所</a:t>
              </a: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
              </a:r>
              <a:b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b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横内地区町内福祉村横内スマイル</a:t>
              </a: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
              </a:r>
              <a:b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b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広場／</a:t>
              </a:r>
              <a:r>
                <a:rPr lang="zh-TW" altLang="en-US" sz="1050" dirty="0">
                  <a:solidFill>
                    <a:schemeClr val="accent2">
                      <a:lumMod val="50000"/>
                    </a:schemeClr>
                  </a:solidFill>
                  <a:latin typeface="BIZ UDPゴシック" panose="020B0400000000000000" pitchFamily="50" charset="-128"/>
                  <a:ea typeface="BIZ UDPゴシック" panose="020B0400000000000000" pitchFamily="50" charset="-128"/>
                </a:rPr>
                <a:t>平塚市</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横内</a:t>
              </a: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3790-2</a:t>
              </a:r>
            </a:p>
            <a:p>
              <a:pPr marL="271428" indent="-271428">
                <a:spcBef>
                  <a:spcPts val="1201"/>
                </a:spcBef>
              </a:pP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a:t>
              </a: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	</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開催日</a:t>
              </a:r>
              <a:endPar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endParaRPr>
            </a:p>
            <a:p>
              <a:pPr marL="271428" indent="-271428">
                <a:spcBef>
                  <a:spcPts val="300"/>
                </a:spcBef>
              </a:pP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	</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奇数月第２木曜</a:t>
              </a:r>
              <a:r>
                <a:rPr lang="zh-CN" altLang="en-US" sz="1050" dirty="0">
                  <a:solidFill>
                    <a:schemeClr val="accent2">
                      <a:lumMod val="50000"/>
                    </a:schemeClr>
                  </a:solidFill>
                  <a:latin typeface="BIZ UDPゴシック" panose="020B0400000000000000" pitchFamily="50" charset="-128"/>
                  <a:ea typeface="BIZ UDPゴシック" panose="020B0400000000000000" pitchFamily="50" charset="-128"/>
                </a:rPr>
                <a:t>日</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　</a:t>
              </a: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10:30</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a:t>
              </a: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11:30</a:t>
              </a:r>
              <a:endParaRPr lang="en-US" altLang="zh-CN" sz="1050" dirty="0">
                <a:solidFill>
                  <a:schemeClr val="accent2">
                    <a:lumMod val="50000"/>
                  </a:schemeClr>
                </a:solidFill>
                <a:latin typeface="BIZ UDPゴシック" panose="020B0400000000000000" pitchFamily="50" charset="-128"/>
                <a:ea typeface="BIZ UDPゴシック" panose="020B0400000000000000" pitchFamily="50" charset="-128"/>
              </a:endParaRPr>
            </a:p>
            <a:p>
              <a:pPr marL="271428" indent="-271428">
                <a:spcBef>
                  <a:spcPts val="1201"/>
                </a:spcBef>
              </a:pP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a:t>
              </a: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	</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連絡先　</a:t>
              </a: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 </a:t>
              </a:r>
              <a:r>
                <a:rPr lang="en-US" altLang="ja-JP" sz="1050" dirty="0" smtClean="0">
                  <a:solidFill>
                    <a:schemeClr val="accent2">
                      <a:lumMod val="50000"/>
                    </a:schemeClr>
                  </a:solidFill>
                  <a:latin typeface="BIZ UDPゴシック" panose="020B0400000000000000" pitchFamily="50" charset="-128"/>
                  <a:ea typeface="BIZ UDPゴシック" panose="020B0400000000000000" pitchFamily="50" charset="-128"/>
                </a:rPr>
                <a:t>※</a:t>
              </a:r>
              <a:r>
                <a:rPr lang="ja-JP" altLang="en-US" sz="1050" dirty="0" smtClean="0">
                  <a:solidFill>
                    <a:schemeClr val="accent2">
                      <a:lumMod val="50000"/>
                    </a:schemeClr>
                  </a:solidFill>
                  <a:latin typeface="BIZ UDPゴシック" panose="020B0400000000000000" pitchFamily="50" charset="-128"/>
                  <a:ea typeface="BIZ UDPゴシック" panose="020B0400000000000000" pitchFamily="50" charset="-128"/>
                </a:rPr>
                <a:t>横内</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地区在住の方</a:t>
              </a:r>
              <a:endPar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endParaRPr>
            </a:p>
            <a:p>
              <a:pPr marL="271428" indent="-271428">
                <a:spcBef>
                  <a:spcPts val="300"/>
                </a:spcBef>
              </a:pP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	</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高齢者よろず相談センター</a:t>
              </a: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
              </a:r>
              <a:b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b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サンレジデンス湘南</a:t>
              </a: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
              </a:r>
              <a:b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b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 </a:t>
              </a: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0463-54-7009</a:t>
              </a:r>
              <a:endPar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endParaRPr>
            </a:p>
            <a:p>
              <a:pPr marL="271428" indent="-271428"/>
              <a:endParaRPr lang="ja-JP" altLang="en-US" sz="1201" dirty="0">
                <a:solidFill>
                  <a:schemeClr val="accent2">
                    <a:lumMod val="50000"/>
                  </a:schemeClr>
                </a:solidFill>
                <a:latin typeface="BIZ UDPゴシック" panose="020B0400000000000000" pitchFamily="50" charset="-128"/>
                <a:ea typeface="BIZ UDPゴシック" panose="020B0400000000000000" pitchFamily="50" charset="-128"/>
              </a:endParaRPr>
            </a:p>
          </p:txBody>
        </p:sp>
        <p:sp>
          <p:nvSpPr>
            <p:cNvPr id="70" name="テキスト ボックス 69">
              <a:extLst>
                <a:ext uri="{FF2B5EF4-FFF2-40B4-BE49-F238E27FC236}">
                  <a16:creationId xmlns:a16="http://schemas.microsoft.com/office/drawing/2014/main" id="{CCA57DD4-4892-F68E-E494-6558A7EA57B9}"/>
                </a:ext>
              </a:extLst>
            </p:cNvPr>
            <p:cNvSpPr txBox="1"/>
            <p:nvPr/>
          </p:nvSpPr>
          <p:spPr>
            <a:xfrm>
              <a:off x="484678" y="1041127"/>
              <a:ext cx="2747184" cy="1440734"/>
            </a:xfrm>
            <a:prstGeom prst="rect">
              <a:avLst/>
            </a:prstGeom>
            <a:noFill/>
          </p:spPr>
          <p:txBody>
            <a:bodyPr wrap="square" rtlCol="0">
              <a:spAutoFit/>
            </a:bodyPr>
            <a:lstStyle/>
            <a:p>
              <a:r>
                <a:rPr kumimoji="1" lang="ja-JP" altLang="en-US" sz="1000" b="1" dirty="0">
                  <a:solidFill>
                    <a:schemeClr val="bg1"/>
                  </a:solidFill>
                  <a:latin typeface="UD デジタル 教科書体 NP-R" panose="02020400000000000000" pitchFamily="18" charset="-128"/>
                  <a:ea typeface="UD デジタル 教科書体 NP-R" panose="02020400000000000000" pitchFamily="18" charset="-128"/>
                </a:rPr>
                <a:t>お茶を飲みながら、脳トレやクイズなど楽しんでいただいています！</a:t>
              </a:r>
            </a:p>
            <a:p>
              <a:endParaRPr kumimoji="1" lang="ja-JP" altLang="en-US" sz="1100" b="1" dirty="0">
                <a:solidFill>
                  <a:schemeClr val="bg1"/>
                </a:solidFill>
                <a:latin typeface="Rastanty Cortez" panose="02000506000000020003" pitchFamily="2" charset="0"/>
                <a:ea typeface="UD デジタル 教科書体 NP-R" panose="02020400000000000000" pitchFamily="18" charset="-128"/>
              </a:endParaRPr>
            </a:p>
          </p:txBody>
        </p:sp>
      </p:grpSp>
      <p:pic>
        <p:nvPicPr>
          <p:cNvPr id="75" name="図 74">
            <a:extLst>
              <a:ext uri="{FF2B5EF4-FFF2-40B4-BE49-F238E27FC236}">
                <a16:creationId xmlns:a16="http://schemas.microsoft.com/office/drawing/2014/main" id="{94BA6585-74C9-4206-8DF1-EFD4979F045B}"/>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943433" y="967042"/>
            <a:ext cx="931634" cy="507829"/>
          </a:xfrm>
          <a:prstGeom prst="rect">
            <a:avLst/>
          </a:prstGeom>
        </p:spPr>
      </p:pic>
      <p:grpSp>
        <p:nvGrpSpPr>
          <p:cNvPr id="35" name="グループ化 34"/>
          <p:cNvGrpSpPr/>
          <p:nvPr/>
        </p:nvGrpSpPr>
        <p:grpSpPr>
          <a:xfrm>
            <a:off x="24584" y="3513544"/>
            <a:ext cx="2932577" cy="3312431"/>
            <a:chOff x="72736" y="114300"/>
            <a:chExt cx="4270663" cy="6598227"/>
          </a:xfrm>
        </p:grpSpPr>
        <p:sp>
          <p:nvSpPr>
            <p:cNvPr id="36" name="四角形: 角を丸くする 1">
              <a:extLst>
                <a:ext uri="{FF2B5EF4-FFF2-40B4-BE49-F238E27FC236}">
                  <a16:creationId xmlns:a16="http://schemas.microsoft.com/office/drawing/2014/main" id="{7B6F99AB-B78D-766C-E498-9D478C78A01B}"/>
                </a:ext>
              </a:extLst>
            </p:cNvPr>
            <p:cNvSpPr/>
            <p:nvPr/>
          </p:nvSpPr>
          <p:spPr>
            <a:xfrm>
              <a:off x="72736" y="114300"/>
              <a:ext cx="4270663" cy="6598227"/>
            </a:xfrm>
            <a:prstGeom prst="roundRect">
              <a:avLst>
                <a:gd name="adj" fmla="val 6691"/>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tIns="180000" rtlCol="0" anchor="t"/>
            <a:lstStyle/>
            <a:p>
              <a:pPr algn="ctr"/>
              <a:r>
                <a:rPr kumimoji="1" lang="ja-JP" altLang="en-US" sz="1600" dirty="0" smtClean="0">
                  <a:latin typeface="UD デジタル 教科書体 N-B" panose="02020700000000000000" pitchFamily="17" charset="-128"/>
                  <a:ea typeface="UD デジタル 教科書体 N-B" panose="02020700000000000000" pitchFamily="17" charset="-128"/>
                </a:rPr>
                <a:t>１４ </a:t>
              </a:r>
              <a:r>
                <a:rPr kumimoji="1" lang="ja-JP" altLang="en-US" sz="1600" dirty="0">
                  <a:latin typeface="UD デジタル 教科書体 N-B" panose="02020700000000000000" pitchFamily="17" charset="-128"/>
                  <a:ea typeface="UD デジタル 教科書体 N-B" panose="02020700000000000000" pitchFamily="17" charset="-128"/>
                </a:rPr>
                <a:t>ほっとカフェみなと</a:t>
              </a:r>
            </a:p>
            <a:p>
              <a:pPr algn="ctr"/>
              <a:endParaRPr kumimoji="1" lang="ja-JP" altLang="en-US" sz="1600" dirty="0">
                <a:latin typeface="UD デジタル 教科書体 N-B" panose="02020700000000000000" pitchFamily="17" charset="-128"/>
                <a:ea typeface="UD デジタル 教科書体 N-B" panose="02020700000000000000" pitchFamily="17" charset="-128"/>
              </a:endParaRPr>
            </a:p>
          </p:txBody>
        </p:sp>
        <p:sp>
          <p:nvSpPr>
            <p:cNvPr id="37" name="テキスト ボックス 36">
              <a:extLst>
                <a:ext uri="{FF2B5EF4-FFF2-40B4-BE49-F238E27FC236}">
                  <a16:creationId xmlns:a16="http://schemas.microsoft.com/office/drawing/2014/main" id="{2F26C96D-6546-0B3B-6DFD-AC54F0D94B1A}"/>
                </a:ext>
              </a:extLst>
            </p:cNvPr>
            <p:cNvSpPr txBox="1"/>
            <p:nvPr/>
          </p:nvSpPr>
          <p:spPr>
            <a:xfrm>
              <a:off x="301340" y="2416210"/>
              <a:ext cx="3815999" cy="4060954"/>
            </a:xfrm>
            <a:prstGeom prst="rect">
              <a:avLst/>
            </a:prstGeom>
            <a:solidFill>
              <a:schemeClr val="bg1"/>
            </a:solidFill>
            <a:effectLst>
              <a:glow rad="101600">
                <a:schemeClr val="accent2">
                  <a:satMod val="175000"/>
                  <a:alpha val="40000"/>
                </a:schemeClr>
              </a:glow>
              <a:softEdge rad="31750"/>
            </a:effectLst>
          </p:spPr>
          <p:txBody>
            <a:bodyPr wrap="square" lIns="72000" rIns="0" anchor="ctr">
              <a:noAutofit/>
            </a:bodyPr>
            <a:lstStyle/>
            <a:p>
              <a:pPr marL="271428" indent="-271428"/>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a:t>
              </a: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	</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開催場所</a:t>
              </a:r>
              <a:endPar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endParaRPr>
            </a:p>
            <a:p>
              <a:pPr marL="271428" indent="-271428">
                <a:spcBef>
                  <a:spcPts val="300"/>
                </a:spcBef>
              </a:pP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	</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平塚市須賀公民館</a:t>
              </a:r>
            </a:p>
            <a:p>
              <a:pPr marL="271428" indent="-271428">
                <a:spcBef>
                  <a:spcPts val="300"/>
                </a:spcBef>
              </a:pP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	</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／平塚市夕陽ヶ丘</a:t>
              </a: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60</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a:t>
              </a: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32</a:t>
              </a:r>
            </a:p>
            <a:p>
              <a:pPr marL="271428" indent="-271428">
                <a:spcBef>
                  <a:spcPts val="1201"/>
                </a:spcBef>
              </a:pP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a:t>
              </a: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	</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開催日</a:t>
              </a:r>
              <a:endPar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endParaRPr>
            </a:p>
            <a:p>
              <a:pPr marL="271428" indent="-271428">
                <a:spcBef>
                  <a:spcPts val="300"/>
                </a:spcBef>
              </a:pPr>
              <a:r>
                <a:rPr lang="en-US" altLang="zh-CN" sz="1050" dirty="0">
                  <a:solidFill>
                    <a:schemeClr val="accent2">
                      <a:lumMod val="50000"/>
                    </a:schemeClr>
                  </a:solidFill>
                  <a:latin typeface="BIZ UDPゴシック" panose="020B0400000000000000" pitchFamily="50" charset="-128"/>
                  <a:ea typeface="BIZ UDPゴシック" panose="020B0400000000000000" pitchFamily="50" charset="-128"/>
                </a:rPr>
                <a:t>	</a:t>
              </a:r>
              <a:r>
                <a:rPr lang="zh-CN" altLang="en-US" sz="1050" dirty="0">
                  <a:solidFill>
                    <a:schemeClr val="accent2">
                      <a:lumMod val="50000"/>
                    </a:schemeClr>
                  </a:solidFill>
                  <a:latin typeface="BIZ UDPゴシック" panose="020B0400000000000000" pitchFamily="50" charset="-128"/>
                  <a:ea typeface="BIZ UDPゴシック" panose="020B0400000000000000" pitchFamily="50" charset="-128"/>
                </a:rPr>
                <a:t>奇数月第２水曜日 </a:t>
              </a:r>
              <a:r>
                <a:rPr lang="en-US" altLang="zh-CN" sz="1050" dirty="0">
                  <a:solidFill>
                    <a:schemeClr val="accent2">
                      <a:lumMod val="50000"/>
                    </a:schemeClr>
                  </a:solidFill>
                  <a:latin typeface="BIZ UDPゴシック" panose="020B0400000000000000" pitchFamily="50" charset="-128"/>
                  <a:ea typeface="BIZ UDPゴシック" panose="020B0400000000000000" pitchFamily="50" charset="-128"/>
                </a:rPr>
                <a:t>13:30</a:t>
              </a:r>
              <a:r>
                <a:rPr lang="zh-CN" altLang="en-US" sz="1050" dirty="0">
                  <a:solidFill>
                    <a:schemeClr val="accent2">
                      <a:lumMod val="50000"/>
                    </a:schemeClr>
                  </a:solidFill>
                  <a:latin typeface="BIZ UDPゴシック" panose="020B0400000000000000" pitchFamily="50" charset="-128"/>
                  <a:ea typeface="BIZ UDPゴシック" panose="020B0400000000000000" pitchFamily="50" charset="-128"/>
                </a:rPr>
                <a:t>～</a:t>
              </a:r>
              <a:r>
                <a:rPr lang="en-US" altLang="zh-CN" sz="1050" dirty="0">
                  <a:solidFill>
                    <a:schemeClr val="accent2">
                      <a:lumMod val="50000"/>
                    </a:schemeClr>
                  </a:solidFill>
                  <a:latin typeface="BIZ UDPゴシック" panose="020B0400000000000000" pitchFamily="50" charset="-128"/>
                  <a:ea typeface="BIZ UDPゴシック" panose="020B0400000000000000" pitchFamily="50" charset="-128"/>
                </a:rPr>
                <a:t>14:30</a:t>
              </a:r>
              <a:endPar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endParaRPr>
            </a:p>
            <a:p>
              <a:pPr marL="271428" indent="-271428">
                <a:spcBef>
                  <a:spcPts val="1201"/>
                </a:spcBef>
              </a:pP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a:t>
              </a: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	</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連絡先</a:t>
              </a:r>
              <a:endParaRPr lang="zh-CN" altLang="en-US" sz="1050" kern="0" dirty="0">
                <a:solidFill>
                  <a:schemeClr val="accent2">
                    <a:lumMod val="50000"/>
                  </a:schemeClr>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marL="271428" indent="-271428">
                <a:spcBef>
                  <a:spcPts val="300"/>
                </a:spcBef>
              </a:pPr>
              <a:r>
                <a:rPr lang="en-US" altLang="zh-CN" sz="1050" kern="0" dirty="0">
                  <a:solidFill>
                    <a:schemeClr val="accent2">
                      <a:lumMod val="50000"/>
                    </a:schemeClr>
                  </a:solidFill>
                  <a:latin typeface="BIZ UDPゴシック" panose="020B0400000000000000" pitchFamily="50" charset="-128"/>
                  <a:ea typeface="BIZ UDPゴシック" panose="020B0400000000000000" pitchFamily="50" charset="-128"/>
                  <a:cs typeface="ＭＳ Ｐゴシック" panose="020B0600070205080204" pitchFamily="50" charset="-128"/>
                </a:rPr>
                <a:t>	</a:t>
              </a:r>
              <a:r>
                <a:rPr lang="ja-JP" altLang="en-US" sz="1050" kern="0" dirty="0">
                  <a:solidFill>
                    <a:schemeClr val="accent2">
                      <a:lumMod val="50000"/>
                    </a:schemeClr>
                  </a:solidFill>
                  <a:latin typeface="BIZ UDPゴシック" panose="020B0400000000000000" pitchFamily="50" charset="-128"/>
                  <a:ea typeface="BIZ UDPゴシック" panose="020B0400000000000000" pitchFamily="50" charset="-128"/>
                  <a:cs typeface="ＭＳ Ｐゴシック" panose="020B0600070205080204" pitchFamily="50" charset="-128"/>
                </a:rPr>
                <a:t>高齢者</a:t>
              </a:r>
              <a:r>
                <a:rPr lang="ja-JP" altLang="en-US" sz="1050" kern="0" dirty="0" smtClean="0">
                  <a:solidFill>
                    <a:schemeClr val="accent2">
                      <a:lumMod val="50000"/>
                    </a:schemeClr>
                  </a:solidFill>
                  <a:latin typeface="BIZ UDPゴシック" panose="020B0400000000000000" pitchFamily="50" charset="-128"/>
                  <a:ea typeface="BIZ UDPゴシック" panose="020B0400000000000000" pitchFamily="50" charset="-128"/>
                  <a:cs typeface="ＭＳ Ｐゴシック" panose="020B0600070205080204" pitchFamily="50" charset="-128"/>
                </a:rPr>
                <a:t>よろず相談</a:t>
              </a:r>
              <a:r>
                <a:rPr lang="ja-JP" altLang="en-US" sz="1050" kern="0" dirty="0">
                  <a:solidFill>
                    <a:schemeClr val="accent2">
                      <a:lumMod val="50000"/>
                    </a:schemeClr>
                  </a:solidFill>
                  <a:latin typeface="BIZ UDPゴシック" panose="020B0400000000000000" pitchFamily="50" charset="-128"/>
                  <a:ea typeface="BIZ UDPゴシック" panose="020B0400000000000000" pitchFamily="50" charset="-128"/>
                  <a:cs typeface="ＭＳ Ｐゴシック" panose="020B0600070205080204" pitchFamily="50" charset="-128"/>
                </a:rPr>
                <a:t>センターみなと</a:t>
              </a:r>
              <a:endParaRPr lang="zh-CN" altLang="en-US" sz="1050" kern="0" dirty="0">
                <a:solidFill>
                  <a:schemeClr val="accent2">
                    <a:lumMod val="50000"/>
                  </a:schemeClr>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marL="271428" indent="-271428">
                <a:spcBef>
                  <a:spcPts val="300"/>
                </a:spcBef>
              </a:pPr>
              <a:r>
                <a:rPr lang="en-US" altLang="zh-CN" sz="1050" kern="0" dirty="0">
                  <a:solidFill>
                    <a:schemeClr val="accent2">
                      <a:lumMod val="50000"/>
                    </a:schemeClr>
                  </a:solidFill>
                  <a:latin typeface="BIZ UDPゴシック" panose="020B0400000000000000" pitchFamily="50" charset="-128"/>
                  <a:ea typeface="BIZ UDPゴシック" panose="020B0400000000000000" pitchFamily="50" charset="-128"/>
                  <a:cs typeface="ＭＳ Ｐゴシック" panose="020B0600070205080204" pitchFamily="50" charset="-128"/>
                </a:rPr>
                <a:t>	</a:t>
              </a:r>
              <a:r>
                <a:rPr lang="zh-CN" altLang="en-US" sz="1050" kern="0" dirty="0">
                  <a:solidFill>
                    <a:schemeClr val="accent2">
                      <a:lumMod val="50000"/>
                    </a:schemeClr>
                  </a:solidFill>
                  <a:latin typeface="BIZ UDPゴシック" panose="020B0400000000000000" pitchFamily="50" charset="-128"/>
                  <a:ea typeface="BIZ UDPゴシック" panose="020B0400000000000000" pitchFamily="50" charset="-128"/>
                  <a:cs typeface="ＭＳ Ｐゴシック" panose="020B0600070205080204" pitchFamily="50" charset="-128"/>
                </a:rPr>
                <a:t>☎ </a:t>
              </a:r>
              <a:r>
                <a:rPr lang="en-US" altLang="zh-CN" sz="1050" kern="0" dirty="0">
                  <a:solidFill>
                    <a:schemeClr val="accent2">
                      <a:lumMod val="50000"/>
                    </a:schemeClr>
                  </a:solidFill>
                  <a:latin typeface="BIZ UDPゴシック" panose="020B0400000000000000" pitchFamily="50" charset="-128"/>
                  <a:ea typeface="BIZ UDPゴシック" panose="020B0400000000000000" pitchFamily="50" charset="-128"/>
                  <a:cs typeface="ＭＳ Ｐゴシック" panose="020B0600070205080204" pitchFamily="50" charset="-128"/>
                </a:rPr>
                <a:t>0</a:t>
              </a:r>
              <a:r>
                <a:rPr lang="ja-JP" altLang="en-US" sz="1050" kern="0" dirty="0">
                  <a:solidFill>
                    <a:schemeClr val="accent2">
                      <a:lumMod val="50000"/>
                    </a:schemeClr>
                  </a:solidFill>
                  <a:latin typeface="BIZ UDPゴシック" panose="020B0400000000000000" pitchFamily="50" charset="-128"/>
                  <a:ea typeface="BIZ UDPゴシック" panose="020B0400000000000000" pitchFamily="50" charset="-128"/>
                  <a:cs typeface="ＭＳ Ｐゴシック" panose="020B0600070205080204" pitchFamily="50" charset="-128"/>
                </a:rPr>
                <a:t>４６３</a:t>
              </a:r>
              <a:r>
                <a:rPr lang="en-US" altLang="zh-CN" sz="1050" kern="0" dirty="0">
                  <a:solidFill>
                    <a:schemeClr val="accent2">
                      <a:lumMod val="50000"/>
                    </a:schemeClr>
                  </a:solidFill>
                  <a:latin typeface="BIZ UDPゴシック" panose="020B0400000000000000" pitchFamily="50" charset="-128"/>
                  <a:ea typeface="BIZ UDPゴシック" panose="020B0400000000000000" pitchFamily="50" charset="-128"/>
                  <a:cs typeface="ＭＳ Ｐゴシック" panose="020B0600070205080204" pitchFamily="50" charset="-128"/>
                </a:rPr>
                <a:t>-</a:t>
              </a:r>
              <a:r>
                <a:rPr lang="ja-JP" altLang="en-US" sz="1050" kern="0" dirty="0">
                  <a:solidFill>
                    <a:schemeClr val="accent2">
                      <a:lumMod val="50000"/>
                    </a:schemeClr>
                  </a:solidFill>
                  <a:latin typeface="BIZ UDPゴシック" panose="020B0400000000000000" pitchFamily="50" charset="-128"/>
                  <a:ea typeface="BIZ UDPゴシック" panose="020B0400000000000000" pitchFamily="50" charset="-128"/>
                  <a:cs typeface="ＭＳ Ｐゴシック" panose="020B0600070205080204" pitchFamily="50" charset="-128"/>
                </a:rPr>
                <a:t>７３</a:t>
              </a:r>
              <a:r>
                <a:rPr lang="en-US" altLang="zh-CN" sz="1050" kern="0" dirty="0">
                  <a:solidFill>
                    <a:schemeClr val="accent2">
                      <a:lumMod val="50000"/>
                    </a:schemeClr>
                  </a:solidFill>
                  <a:latin typeface="BIZ UDPゴシック" panose="020B0400000000000000" pitchFamily="50" charset="-128"/>
                  <a:ea typeface="BIZ UDPゴシック" panose="020B0400000000000000" pitchFamily="50" charset="-128"/>
                  <a:cs typeface="ＭＳ Ｐゴシック" panose="020B0600070205080204" pitchFamily="50" charset="-128"/>
                </a:rPr>
                <a:t>-</a:t>
              </a:r>
              <a:r>
                <a:rPr lang="ja-JP" altLang="en-US" sz="1050" kern="0" dirty="0">
                  <a:solidFill>
                    <a:schemeClr val="accent2">
                      <a:lumMod val="50000"/>
                    </a:schemeClr>
                  </a:solidFill>
                  <a:latin typeface="BIZ UDPゴシック" panose="020B0400000000000000" pitchFamily="50" charset="-128"/>
                  <a:ea typeface="BIZ UDPゴシック" panose="020B0400000000000000" pitchFamily="50" charset="-128"/>
                  <a:cs typeface="ＭＳ Ｐゴシック" panose="020B0600070205080204" pitchFamily="50" charset="-128"/>
                </a:rPr>
                <a:t>５４２２</a:t>
              </a:r>
              <a:endParaRPr lang="ja-JP" altLang="en-US" sz="1201" dirty="0">
                <a:solidFill>
                  <a:schemeClr val="accent2">
                    <a:lumMod val="50000"/>
                  </a:schemeClr>
                </a:solidFill>
                <a:latin typeface="BIZ UDPゴシック" panose="020B0400000000000000" pitchFamily="50" charset="-128"/>
                <a:ea typeface="BIZ UDPゴシック" panose="020B0400000000000000" pitchFamily="50" charset="-128"/>
              </a:endParaRPr>
            </a:p>
          </p:txBody>
        </p:sp>
        <p:sp>
          <p:nvSpPr>
            <p:cNvPr id="38" name="テキスト ボックス 37">
              <a:extLst>
                <a:ext uri="{FF2B5EF4-FFF2-40B4-BE49-F238E27FC236}">
                  <a16:creationId xmlns:a16="http://schemas.microsoft.com/office/drawing/2014/main" id="{CCA57DD4-4892-F68E-E494-6558A7EA57B9}"/>
                </a:ext>
              </a:extLst>
            </p:cNvPr>
            <p:cNvSpPr txBox="1"/>
            <p:nvPr/>
          </p:nvSpPr>
          <p:spPr>
            <a:xfrm>
              <a:off x="571906" y="1041127"/>
              <a:ext cx="3277079" cy="1440734"/>
            </a:xfrm>
            <a:prstGeom prst="rect">
              <a:avLst/>
            </a:prstGeom>
            <a:noFill/>
          </p:spPr>
          <p:txBody>
            <a:bodyPr wrap="square" rtlCol="0">
              <a:spAutoFit/>
            </a:bodyPr>
            <a:lstStyle/>
            <a:p>
              <a:r>
                <a:rPr kumimoji="1" lang="ja-JP" altLang="en-US" sz="1000" b="1" dirty="0">
                  <a:solidFill>
                    <a:schemeClr val="bg1"/>
                  </a:solidFill>
                  <a:latin typeface="UD デジタル 教科書体 NP-R" panose="02020400000000000000" pitchFamily="18" charset="-128"/>
                  <a:ea typeface="UD デジタル 教科書体 NP-R" panose="02020400000000000000" pitchFamily="18" charset="-128"/>
                </a:rPr>
                <a:t>認知症の方やご家族がほっとできる場所です。どなたでもご気軽にご参加ください。</a:t>
              </a:r>
              <a:endParaRPr kumimoji="1" lang="en-US" altLang="ja-JP" sz="1000" b="1" dirty="0">
                <a:solidFill>
                  <a:schemeClr val="bg1"/>
                </a:solidFill>
                <a:latin typeface="UD デジタル 教科書体 NP-R" panose="02020400000000000000" pitchFamily="18" charset="-128"/>
                <a:ea typeface="UD デジタル 教科書体 NP-R" panose="02020400000000000000" pitchFamily="18" charset="-128"/>
              </a:endParaRPr>
            </a:p>
            <a:p>
              <a:endParaRPr kumimoji="1" lang="ja-JP" altLang="en-US" sz="1100" b="1" dirty="0">
                <a:solidFill>
                  <a:schemeClr val="bg1"/>
                </a:solidFill>
                <a:latin typeface="Rastanty Cortez" panose="02000506000000020003" pitchFamily="2" charset="0"/>
                <a:ea typeface="UD デジタル 教科書体 NP-R" panose="02020400000000000000" pitchFamily="18" charset="-128"/>
              </a:endParaRPr>
            </a:p>
          </p:txBody>
        </p:sp>
      </p:grpSp>
      <p:pic>
        <p:nvPicPr>
          <p:cNvPr id="39" name="図 38">
            <a:extLst>
              <a:ext uri="{FF2B5EF4-FFF2-40B4-BE49-F238E27FC236}">
                <a16:creationId xmlns:a16="http://schemas.microsoft.com/office/drawing/2014/main" id="{D05CA45F-3AA0-6E8F-75D5-AEC24256598D}"/>
              </a:ext>
            </a:extLst>
          </p:cNvPr>
          <p:cNvPicPr>
            <a:picLocks noChangeAspect="1"/>
          </p:cNvPicPr>
          <p:nvPr/>
        </p:nvPicPr>
        <p:blipFill>
          <a:blip r:embed="rId6" cstate="hqprint">
            <a:extLst>
              <a:ext uri="{28A0092B-C50C-407E-A947-70E740481C1C}">
                <a14:useLocalDpi xmlns:a14="http://schemas.microsoft.com/office/drawing/2010/main" val="0"/>
              </a:ext>
            </a:extLst>
          </a:blip>
          <a:srcRect l="25810" r="24584"/>
          <a:stretch/>
        </p:blipFill>
        <p:spPr>
          <a:xfrm>
            <a:off x="2119913" y="4340465"/>
            <a:ext cx="774155" cy="1170448"/>
          </a:xfrm>
          <a:prstGeom prst="rect">
            <a:avLst/>
          </a:prstGeom>
        </p:spPr>
      </p:pic>
      <p:grpSp>
        <p:nvGrpSpPr>
          <p:cNvPr id="40" name="グループ化 39"/>
          <p:cNvGrpSpPr/>
          <p:nvPr/>
        </p:nvGrpSpPr>
        <p:grpSpPr>
          <a:xfrm>
            <a:off x="93221" y="150780"/>
            <a:ext cx="2932577" cy="3312431"/>
            <a:chOff x="72736" y="114300"/>
            <a:chExt cx="4270663" cy="6598227"/>
          </a:xfrm>
        </p:grpSpPr>
        <p:sp>
          <p:nvSpPr>
            <p:cNvPr id="41" name="四角形: 角を丸くする 1">
              <a:extLst>
                <a:ext uri="{FF2B5EF4-FFF2-40B4-BE49-F238E27FC236}">
                  <a16:creationId xmlns:a16="http://schemas.microsoft.com/office/drawing/2014/main" id="{7B6F99AB-B78D-766C-E498-9D478C78A01B}"/>
                </a:ext>
              </a:extLst>
            </p:cNvPr>
            <p:cNvSpPr/>
            <p:nvPr/>
          </p:nvSpPr>
          <p:spPr>
            <a:xfrm>
              <a:off x="72736" y="114300"/>
              <a:ext cx="4270663" cy="6598227"/>
            </a:xfrm>
            <a:prstGeom prst="roundRect">
              <a:avLst>
                <a:gd name="adj" fmla="val 6691"/>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tIns="180000" rtlCol="0" anchor="t"/>
            <a:lstStyle/>
            <a:p>
              <a:pPr algn="ctr"/>
              <a:r>
                <a:rPr kumimoji="1" lang="ja-JP" altLang="en-US" sz="1600" dirty="0" smtClean="0">
                  <a:latin typeface="UD デジタル 教科書体 N-B" panose="02020700000000000000" pitchFamily="17" charset="-128"/>
                  <a:ea typeface="UD デジタル 教科書体 N-B" panose="02020700000000000000" pitchFamily="17" charset="-128"/>
                </a:rPr>
                <a:t>１１ </a:t>
              </a:r>
              <a:r>
                <a:rPr kumimoji="1" lang="ja-JP" altLang="en-US" sz="1600" dirty="0">
                  <a:latin typeface="UD デジタル 教科書体 N-B" panose="02020700000000000000" pitchFamily="17" charset="-128"/>
                  <a:ea typeface="UD デジタル 教科書体 N-B" panose="02020700000000000000" pitchFamily="17" charset="-128"/>
                </a:rPr>
                <a:t>にんじんカフェ</a:t>
              </a:r>
            </a:p>
            <a:p>
              <a:pPr algn="ctr"/>
              <a:endParaRPr kumimoji="1" lang="ja-JP" altLang="en-US" sz="1600" dirty="0">
                <a:latin typeface="UD デジタル 教科書体 N-B" panose="02020700000000000000" pitchFamily="17" charset="-128"/>
                <a:ea typeface="UD デジタル 教科書体 N-B" panose="02020700000000000000" pitchFamily="17" charset="-128"/>
              </a:endParaRPr>
            </a:p>
          </p:txBody>
        </p:sp>
        <p:sp>
          <p:nvSpPr>
            <p:cNvPr id="42" name="テキスト ボックス 41">
              <a:extLst>
                <a:ext uri="{FF2B5EF4-FFF2-40B4-BE49-F238E27FC236}">
                  <a16:creationId xmlns:a16="http://schemas.microsoft.com/office/drawing/2014/main" id="{2F26C96D-6546-0B3B-6DFD-AC54F0D94B1A}"/>
                </a:ext>
              </a:extLst>
            </p:cNvPr>
            <p:cNvSpPr txBox="1"/>
            <p:nvPr/>
          </p:nvSpPr>
          <p:spPr>
            <a:xfrm>
              <a:off x="301340" y="2416210"/>
              <a:ext cx="3815999" cy="4060954"/>
            </a:xfrm>
            <a:prstGeom prst="rect">
              <a:avLst/>
            </a:prstGeom>
            <a:solidFill>
              <a:schemeClr val="bg1"/>
            </a:solidFill>
            <a:effectLst>
              <a:glow rad="101600">
                <a:schemeClr val="accent2">
                  <a:satMod val="175000"/>
                  <a:alpha val="40000"/>
                </a:schemeClr>
              </a:glow>
              <a:softEdge rad="31750"/>
            </a:effectLst>
          </p:spPr>
          <p:txBody>
            <a:bodyPr wrap="square" lIns="72000" rIns="0" anchor="ctr">
              <a:noAutofit/>
            </a:bodyPr>
            <a:lstStyle/>
            <a:p>
              <a:pPr marL="271428" indent="-271428"/>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a:t>
              </a: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	</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開催場所</a:t>
              </a:r>
              <a:endPar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endParaRPr>
            </a:p>
            <a:p>
              <a:pPr marL="271428" indent="-271428">
                <a:spcBef>
                  <a:spcPts val="300"/>
                </a:spcBef>
              </a:pPr>
              <a:r>
                <a:rPr lang="en-US" altLang="zh-TW" sz="1050" dirty="0">
                  <a:solidFill>
                    <a:schemeClr val="accent2">
                      <a:lumMod val="50000"/>
                    </a:schemeClr>
                  </a:solidFill>
                  <a:latin typeface="BIZ UDPゴシック" panose="020B0400000000000000" pitchFamily="50" charset="-128"/>
                  <a:ea typeface="BIZ UDPゴシック" panose="020B0400000000000000" pitchFamily="50" charset="-128"/>
                </a:rPr>
                <a:t>	</a:t>
              </a:r>
              <a:r>
                <a:rPr lang="zh-TW" altLang="en-US" sz="1050" dirty="0">
                  <a:solidFill>
                    <a:schemeClr val="accent2">
                      <a:lumMod val="50000"/>
                    </a:schemeClr>
                  </a:solidFill>
                  <a:latin typeface="BIZ UDPゴシック" panose="020B0400000000000000" pitchFamily="50" charset="-128"/>
                  <a:ea typeface="BIZ UDPゴシック" panose="020B0400000000000000" pitchFamily="50" charset="-128"/>
                </a:rPr>
                <a:t>花水公民館</a:t>
              </a:r>
            </a:p>
            <a:p>
              <a:pPr marL="271428" indent="-271428">
                <a:spcBef>
                  <a:spcPts val="300"/>
                </a:spcBef>
              </a:pPr>
              <a:r>
                <a:rPr lang="en-US" altLang="zh-TW" sz="1050" dirty="0">
                  <a:solidFill>
                    <a:schemeClr val="accent2">
                      <a:lumMod val="50000"/>
                    </a:schemeClr>
                  </a:solidFill>
                  <a:latin typeface="BIZ UDPゴシック" panose="020B0400000000000000" pitchFamily="50" charset="-128"/>
                  <a:ea typeface="BIZ UDPゴシック" panose="020B0400000000000000" pitchFamily="50" charset="-128"/>
                </a:rPr>
                <a:t>	</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a:t>
              </a:r>
              <a:r>
                <a:rPr lang="zh-TW" altLang="en-US" sz="1050" dirty="0">
                  <a:solidFill>
                    <a:schemeClr val="accent2">
                      <a:lumMod val="50000"/>
                    </a:schemeClr>
                  </a:solidFill>
                  <a:latin typeface="BIZ UDPゴシック" panose="020B0400000000000000" pitchFamily="50" charset="-128"/>
                  <a:ea typeface="BIZ UDPゴシック" panose="020B0400000000000000" pitchFamily="50" charset="-128"/>
                </a:rPr>
                <a:t>平塚市桃浜町</a:t>
              </a:r>
              <a:r>
                <a:rPr lang="en-US" altLang="zh-TW" sz="1050" dirty="0">
                  <a:solidFill>
                    <a:schemeClr val="accent2">
                      <a:lumMod val="50000"/>
                    </a:schemeClr>
                  </a:solidFill>
                  <a:latin typeface="BIZ UDPゴシック" panose="020B0400000000000000" pitchFamily="50" charset="-128"/>
                  <a:ea typeface="BIZ UDPゴシック" panose="020B0400000000000000" pitchFamily="50" charset="-128"/>
                </a:rPr>
                <a:t>34-34</a:t>
              </a:r>
              <a:endPar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endParaRPr>
            </a:p>
            <a:p>
              <a:pPr marL="271428" indent="-271428">
                <a:spcBef>
                  <a:spcPts val="1201"/>
                </a:spcBef>
              </a:pP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a:t>
              </a: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	</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開催日</a:t>
              </a:r>
              <a:endPar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endParaRPr>
            </a:p>
            <a:p>
              <a:pPr marL="271428" indent="-271428">
                <a:spcBef>
                  <a:spcPts val="300"/>
                </a:spcBef>
              </a:pPr>
              <a:r>
                <a:rPr lang="en-US" altLang="zh-CN" sz="1050" dirty="0">
                  <a:solidFill>
                    <a:schemeClr val="accent2">
                      <a:lumMod val="50000"/>
                    </a:schemeClr>
                  </a:solidFill>
                  <a:latin typeface="BIZ UDPゴシック" panose="020B0400000000000000" pitchFamily="50" charset="-128"/>
                  <a:ea typeface="BIZ UDPゴシック" panose="020B0400000000000000" pitchFamily="50" charset="-128"/>
                </a:rPr>
                <a:t>	</a:t>
              </a:r>
              <a:r>
                <a:rPr lang="zh-CN" altLang="en-US" sz="1050" dirty="0">
                  <a:solidFill>
                    <a:schemeClr val="accent2">
                      <a:lumMod val="50000"/>
                    </a:schemeClr>
                  </a:solidFill>
                  <a:latin typeface="BIZ UDPゴシック" panose="020B0400000000000000" pitchFamily="50" charset="-128"/>
                  <a:ea typeface="BIZ UDPゴシック" panose="020B0400000000000000" pitchFamily="50" charset="-128"/>
                </a:rPr>
                <a:t>毎月第</a:t>
              </a:r>
              <a:r>
                <a:rPr lang="en-US" altLang="zh-CN" sz="1050" dirty="0">
                  <a:solidFill>
                    <a:schemeClr val="accent2">
                      <a:lumMod val="50000"/>
                    </a:schemeClr>
                  </a:solidFill>
                  <a:latin typeface="BIZ UDPゴシック" panose="020B0400000000000000" pitchFamily="50" charset="-128"/>
                  <a:ea typeface="BIZ UDPゴシック" panose="020B0400000000000000" pitchFamily="50" charset="-128"/>
                </a:rPr>
                <a:t>4</a:t>
              </a:r>
              <a:r>
                <a:rPr lang="zh-CN" altLang="en-US" sz="1050" dirty="0">
                  <a:solidFill>
                    <a:schemeClr val="accent2">
                      <a:lumMod val="50000"/>
                    </a:schemeClr>
                  </a:solidFill>
                  <a:latin typeface="BIZ UDPゴシック" panose="020B0400000000000000" pitchFamily="50" charset="-128"/>
                  <a:ea typeface="BIZ UDPゴシック" panose="020B0400000000000000" pitchFamily="50" charset="-128"/>
                </a:rPr>
                <a:t>木曜日</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　１３：３０～１５：００</a:t>
              </a:r>
              <a:endParaRPr lang="en-US" altLang="zh-CN" sz="1050" dirty="0">
                <a:solidFill>
                  <a:schemeClr val="accent2">
                    <a:lumMod val="50000"/>
                  </a:schemeClr>
                </a:solidFill>
                <a:latin typeface="BIZ UDPゴシック" panose="020B0400000000000000" pitchFamily="50" charset="-128"/>
                <a:ea typeface="BIZ UDPゴシック" panose="020B0400000000000000" pitchFamily="50" charset="-128"/>
              </a:endParaRPr>
            </a:p>
            <a:p>
              <a:pPr marL="271428" indent="-271428">
                <a:spcBef>
                  <a:spcPts val="1201"/>
                </a:spcBef>
              </a:pP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a:t>
              </a: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	</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連絡先　</a:t>
              </a: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要事前申込</a:t>
              </a:r>
              <a:endPar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endParaRPr>
            </a:p>
            <a:p>
              <a:pPr marL="271428" indent="-271428">
                <a:spcBef>
                  <a:spcPts val="300"/>
                </a:spcBef>
              </a:pP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	</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高齢者よろず相談センター富士白苑</a:t>
              </a:r>
            </a:p>
            <a:p>
              <a:pPr marL="271428" indent="-271428">
                <a:spcBef>
                  <a:spcPts val="300"/>
                </a:spcBef>
              </a:pP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	</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 </a:t>
              </a: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0463-61-5050</a:t>
              </a:r>
              <a:endPar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endParaRPr>
            </a:p>
            <a:p>
              <a:pPr marL="271428" indent="-271428"/>
              <a:endPar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endParaRPr>
            </a:p>
          </p:txBody>
        </p:sp>
        <p:sp>
          <p:nvSpPr>
            <p:cNvPr id="59" name="テキスト ボックス 58">
              <a:extLst>
                <a:ext uri="{FF2B5EF4-FFF2-40B4-BE49-F238E27FC236}">
                  <a16:creationId xmlns:a16="http://schemas.microsoft.com/office/drawing/2014/main" id="{CCA57DD4-4892-F68E-E494-6558A7EA57B9}"/>
                </a:ext>
              </a:extLst>
            </p:cNvPr>
            <p:cNvSpPr txBox="1"/>
            <p:nvPr/>
          </p:nvSpPr>
          <p:spPr>
            <a:xfrm>
              <a:off x="571906" y="1041127"/>
              <a:ext cx="3277079" cy="1410080"/>
            </a:xfrm>
            <a:prstGeom prst="rect">
              <a:avLst/>
            </a:prstGeom>
            <a:noFill/>
          </p:spPr>
          <p:txBody>
            <a:bodyPr wrap="square" rtlCol="0">
              <a:spAutoFit/>
            </a:bodyPr>
            <a:lstStyle/>
            <a:p>
              <a:r>
                <a:rPr kumimoji="1" lang="ja-JP" altLang="en-US" sz="1000" b="1" dirty="0">
                  <a:solidFill>
                    <a:schemeClr val="bg1"/>
                  </a:solidFill>
                  <a:latin typeface="UD デジタル 教科書体 NP-R" panose="02020400000000000000" pitchFamily="18" charset="-128"/>
                  <a:ea typeface="UD デジタル 教科書体 NP-R" panose="02020400000000000000" pitchFamily="18" charset="-128"/>
                </a:rPr>
                <a:t>参加者がそれぞれ「自分のできること」を分担して、おしゃべりを楽しみながらロバ隊長のマスコット作りをしています！</a:t>
              </a:r>
              <a:endParaRPr kumimoji="1" lang="ja-JP" altLang="en-US" sz="1000" b="1" dirty="0">
                <a:solidFill>
                  <a:schemeClr val="bg1"/>
                </a:solidFill>
                <a:latin typeface="Rastanty Cortez" panose="02000506000000020003" pitchFamily="2" charset="0"/>
                <a:ea typeface="UD デジタル 教科書体 NP-R" panose="02020400000000000000" pitchFamily="18" charset="-128"/>
              </a:endParaRPr>
            </a:p>
          </p:txBody>
        </p:sp>
      </p:grpSp>
      <p:pic>
        <p:nvPicPr>
          <p:cNvPr id="62" name="図 61">
            <a:extLst>
              <a:ext uri="{FF2B5EF4-FFF2-40B4-BE49-F238E27FC236}">
                <a16:creationId xmlns:a16="http://schemas.microsoft.com/office/drawing/2014/main" id="{2FC625B8-6E7D-17B6-C625-F7EDE02C0B70}"/>
              </a:ext>
            </a:extLst>
          </p:cNvPr>
          <p:cNvPicPr>
            <a:picLocks noChangeAspect="1"/>
          </p:cNvPicPr>
          <p:nvPr/>
        </p:nvPicPr>
        <p:blipFill>
          <a:blip r:embed="rId7"/>
          <a:stretch>
            <a:fillRect/>
          </a:stretch>
        </p:blipFill>
        <p:spPr>
          <a:xfrm>
            <a:off x="2145522" y="1466481"/>
            <a:ext cx="603502" cy="528064"/>
          </a:xfrm>
          <a:prstGeom prst="rect">
            <a:avLst/>
          </a:prstGeom>
        </p:spPr>
      </p:pic>
      <p:grpSp>
        <p:nvGrpSpPr>
          <p:cNvPr id="63" name="グループ化 62"/>
          <p:cNvGrpSpPr/>
          <p:nvPr/>
        </p:nvGrpSpPr>
        <p:grpSpPr>
          <a:xfrm>
            <a:off x="6145849" y="140949"/>
            <a:ext cx="2932577" cy="3312431"/>
            <a:chOff x="72736" y="114300"/>
            <a:chExt cx="4270663" cy="6598227"/>
          </a:xfrm>
        </p:grpSpPr>
        <p:sp>
          <p:nvSpPr>
            <p:cNvPr id="64" name="四角形: 角を丸くする 1">
              <a:extLst>
                <a:ext uri="{FF2B5EF4-FFF2-40B4-BE49-F238E27FC236}">
                  <a16:creationId xmlns:a16="http://schemas.microsoft.com/office/drawing/2014/main" id="{7B6F99AB-B78D-766C-E498-9D478C78A01B}"/>
                </a:ext>
              </a:extLst>
            </p:cNvPr>
            <p:cNvSpPr/>
            <p:nvPr/>
          </p:nvSpPr>
          <p:spPr>
            <a:xfrm>
              <a:off x="72736" y="114300"/>
              <a:ext cx="4270663" cy="6598227"/>
            </a:xfrm>
            <a:prstGeom prst="roundRect">
              <a:avLst>
                <a:gd name="adj" fmla="val 6691"/>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tIns="180000" rtlCol="0" anchor="t"/>
            <a:lstStyle/>
            <a:p>
              <a:pPr algn="ctr"/>
              <a:r>
                <a:rPr kumimoji="1" lang="ja-JP" altLang="en-US" sz="1600" dirty="0" smtClean="0">
                  <a:latin typeface="UD デジタル 教科書体 N-B" panose="02020700000000000000" pitchFamily="17" charset="-128"/>
                  <a:ea typeface="UD デジタル 教科書体 N-B" panose="02020700000000000000" pitchFamily="17" charset="-128"/>
                </a:rPr>
                <a:t>１３ </a:t>
              </a:r>
              <a:r>
                <a:rPr kumimoji="1" lang="ja-JP" altLang="en-US" sz="1600" dirty="0">
                  <a:latin typeface="UD デジタル 教科書体 N-B" panose="02020700000000000000" pitchFamily="17" charset="-128"/>
                  <a:ea typeface="UD デジタル 教科書体 N-B" panose="02020700000000000000" pitchFamily="17" charset="-128"/>
                </a:rPr>
                <a:t>みなとオレンジカフェ</a:t>
              </a:r>
            </a:p>
            <a:p>
              <a:pPr algn="ctr"/>
              <a:endParaRPr kumimoji="1" lang="ja-JP" altLang="en-US" sz="1600" dirty="0">
                <a:latin typeface="UD デジタル 教科書体 N-B" panose="02020700000000000000" pitchFamily="17" charset="-128"/>
                <a:ea typeface="UD デジタル 教科書体 N-B" panose="02020700000000000000" pitchFamily="17" charset="-128"/>
              </a:endParaRPr>
            </a:p>
          </p:txBody>
        </p:sp>
        <p:sp>
          <p:nvSpPr>
            <p:cNvPr id="65" name="テキスト ボックス 64">
              <a:extLst>
                <a:ext uri="{FF2B5EF4-FFF2-40B4-BE49-F238E27FC236}">
                  <a16:creationId xmlns:a16="http://schemas.microsoft.com/office/drawing/2014/main" id="{2F26C96D-6546-0B3B-6DFD-AC54F0D94B1A}"/>
                </a:ext>
              </a:extLst>
            </p:cNvPr>
            <p:cNvSpPr txBox="1"/>
            <p:nvPr/>
          </p:nvSpPr>
          <p:spPr>
            <a:xfrm>
              <a:off x="300066" y="2102308"/>
              <a:ext cx="3816000" cy="4541416"/>
            </a:xfrm>
            <a:prstGeom prst="rect">
              <a:avLst/>
            </a:prstGeom>
            <a:solidFill>
              <a:schemeClr val="bg1"/>
            </a:solidFill>
            <a:effectLst>
              <a:glow rad="101600">
                <a:schemeClr val="accent2">
                  <a:satMod val="175000"/>
                  <a:alpha val="40000"/>
                </a:schemeClr>
              </a:glow>
              <a:softEdge rad="31750"/>
            </a:effectLst>
          </p:spPr>
          <p:txBody>
            <a:bodyPr wrap="square" lIns="72000" rIns="0" anchor="ctr">
              <a:noAutofit/>
            </a:bodyPr>
            <a:lstStyle/>
            <a:p>
              <a:pPr marL="271428" indent="-271428"/>
              <a:endParaRPr lang="en-US" altLang="ja-JP" sz="1050" dirty="0" smtClean="0">
                <a:solidFill>
                  <a:schemeClr val="accent2">
                    <a:lumMod val="50000"/>
                  </a:schemeClr>
                </a:solidFill>
                <a:latin typeface="BIZ UDPゴシック" panose="020B0400000000000000" pitchFamily="50" charset="-128"/>
                <a:ea typeface="BIZ UDPゴシック" panose="020B0400000000000000" pitchFamily="50" charset="-128"/>
              </a:endParaRPr>
            </a:p>
            <a:p>
              <a:pPr marL="271428" indent="-271428"/>
              <a:r>
                <a:rPr lang="ja-JP" altLang="en-US" sz="1050" dirty="0" smtClean="0">
                  <a:solidFill>
                    <a:schemeClr val="accent2">
                      <a:lumMod val="50000"/>
                    </a:schemeClr>
                  </a:solidFill>
                  <a:latin typeface="BIZ UDPゴシック" panose="020B0400000000000000" pitchFamily="50" charset="-128"/>
                  <a:ea typeface="BIZ UDPゴシック" panose="020B0400000000000000" pitchFamily="50" charset="-128"/>
                </a:rPr>
                <a:t>■</a:t>
              </a: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	</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開催場所</a:t>
              </a:r>
              <a:endPar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endParaRPr>
            </a:p>
            <a:p>
              <a:pPr marL="271428" indent="-271428">
                <a:spcBef>
                  <a:spcPts val="300"/>
                </a:spcBef>
              </a:pP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	</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平塚市須賀公民館</a:t>
              </a:r>
            </a:p>
            <a:p>
              <a:pPr marL="271428" indent="-271428">
                <a:spcBef>
                  <a:spcPts val="300"/>
                </a:spcBef>
              </a:pP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	</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／平塚市夕陽ヶ丘</a:t>
              </a: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60</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a:t>
              </a: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32</a:t>
              </a:r>
            </a:p>
            <a:p>
              <a:pPr marL="271428" indent="-271428">
                <a:spcBef>
                  <a:spcPts val="1201"/>
                </a:spcBef>
              </a:pP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a:t>
              </a: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	</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開催日</a:t>
              </a:r>
              <a:endPar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endParaRPr>
            </a:p>
            <a:p>
              <a:pPr marL="271428" indent="-271428">
                <a:spcBef>
                  <a:spcPts val="300"/>
                </a:spcBef>
              </a:pPr>
              <a:r>
                <a:rPr lang="en-US" altLang="zh-CN" sz="1050" dirty="0">
                  <a:solidFill>
                    <a:schemeClr val="accent2">
                      <a:lumMod val="50000"/>
                    </a:schemeClr>
                  </a:solidFill>
                  <a:latin typeface="BIZ UDPゴシック" panose="020B0400000000000000" pitchFamily="50" charset="-128"/>
                  <a:ea typeface="BIZ UDPゴシック" panose="020B0400000000000000" pitchFamily="50" charset="-128"/>
                </a:rPr>
                <a:t>	</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毎月第１火曜日　</a:t>
              </a: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11:00</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a:t>
              </a: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12:00</a:t>
              </a:r>
            </a:p>
            <a:p>
              <a:pPr marL="271428" indent="-271428">
                <a:spcBef>
                  <a:spcPts val="1201"/>
                </a:spcBef>
              </a:pP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■参加費　</a:t>
              </a: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500</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円</a:t>
              </a:r>
              <a:endPar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endParaRPr>
            </a:p>
            <a:p>
              <a:pPr marL="271428" indent="-271428">
                <a:spcBef>
                  <a:spcPts val="1201"/>
                </a:spcBef>
              </a:pP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a:t>
              </a: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	</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連絡先（</a:t>
              </a:r>
              <a:r>
                <a:rPr lang="en-US" altLang="ja-JP" sz="1050" dirty="0">
                  <a:solidFill>
                    <a:schemeClr val="accent2">
                      <a:lumMod val="50000"/>
                    </a:schemeClr>
                  </a:solidFill>
                  <a:latin typeface="BIZ UDPゴシック" panose="020B0400000000000000" pitchFamily="50" charset="-128"/>
                  <a:ea typeface="BIZ UDPゴシック" panose="020B0400000000000000" pitchFamily="50" charset="-128"/>
                </a:rPr>
                <a:t>※</a:t>
              </a:r>
              <a:r>
                <a:rPr lang="ja-JP" altLang="en-US" sz="1050" dirty="0">
                  <a:solidFill>
                    <a:schemeClr val="accent2">
                      <a:lumMod val="50000"/>
                    </a:schemeClr>
                  </a:solidFill>
                  <a:latin typeface="BIZ UDPゴシック" panose="020B0400000000000000" pitchFamily="50" charset="-128"/>
                  <a:ea typeface="BIZ UDPゴシック" panose="020B0400000000000000" pitchFamily="50" charset="-128"/>
                </a:rPr>
                <a:t>要事前申込）</a:t>
              </a:r>
              <a:endParaRPr lang="zh-CN" altLang="en-US" sz="1050" kern="0" dirty="0">
                <a:solidFill>
                  <a:schemeClr val="accent2">
                    <a:lumMod val="50000"/>
                  </a:schemeClr>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marL="271428" indent="-271428">
                <a:spcBef>
                  <a:spcPts val="300"/>
                </a:spcBef>
              </a:pPr>
              <a:r>
                <a:rPr lang="en-US" altLang="zh-CN" sz="1050" kern="0" dirty="0">
                  <a:solidFill>
                    <a:schemeClr val="accent2">
                      <a:lumMod val="50000"/>
                    </a:schemeClr>
                  </a:solidFill>
                  <a:latin typeface="BIZ UDPゴシック" panose="020B0400000000000000" pitchFamily="50" charset="-128"/>
                  <a:ea typeface="BIZ UDPゴシック" panose="020B0400000000000000" pitchFamily="50" charset="-128"/>
                  <a:cs typeface="ＭＳ Ｐゴシック" panose="020B0600070205080204" pitchFamily="50" charset="-128"/>
                </a:rPr>
                <a:t>	</a:t>
              </a:r>
              <a:r>
                <a:rPr lang="zh-CN" altLang="en-US" sz="1050" kern="0" dirty="0">
                  <a:solidFill>
                    <a:schemeClr val="accent2">
                      <a:lumMod val="50000"/>
                    </a:schemeClr>
                  </a:solidFill>
                  <a:latin typeface="BIZ UDPゴシック" panose="020B0400000000000000" pitchFamily="50" charset="-128"/>
                  <a:ea typeface="BIZ UDPゴシック" panose="020B0400000000000000" pitchFamily="50" charset="-128"/>
                  <a:cs typeface="ＭＳ Ｐゴシック" panose="020B0600070205080204" pitchFamily="50" charset="-128"/>
                </a:rPr>
                <a:t>日本音楽医療福祉協会</a:t>
              </a:r>
            </a:p>
            <a:p>
              <a:pPr marL="271428" indent="-271428">
                <a:spcBef>
                  <a:spcPts val="300"/>
                </a:spcBef>
              </a:pPr>
              <a:r>
                <a:rPr lang="en-US" altLang="zh-CN" sz="1050" kern="0" dirty="0">
                  <a:solidFill>
                    <a:schemeClr val="accent2">
                      <a:lumMod val="50000"/>
                    </a:schemeClr>
                  </a:solidFill>
                  <a:latin typeface="BIZ UDPゴシック" panose="020B0400000000000000" pitchFamily="50" charset="-128"/>
                  <a:ea typeface="BIZ UDPゴシック" panose="020B0400000000000000" pitchFamily="50" charset="-128"/>
                  <a:cs typeface="ＭＳ Ｐゴシック" panose="020B0600070205080204" pitchFamily="50" charset="-128"/>
                </a:rPr>
                <a:t>	</a:t>
              </a:r>
              <a:r>
                <a:rPr lang="zh-CN" altLang="en-US" sz="1050" kern="0" dirty="0">
                  <a:solidFill>
                    <a:schemeClr val="accent2">
                      <a:lumMod val="50000"/>
                    </a:schemeClr>
                  </a:solidFill>
                  <a:latin typeface="BIZ UDPゴシック" panose="020B0400000000000000" pitchFamily="50" charset="-128"/>
                  <a:ea typeface="BIZ UDPゴシック" panose="020B0400000000000000" pitchFamily="50" charset="-128"/>
                  <a:cs typeface="ＭＳ Ｐゴシック" panose="020B0600070205080204" pitchFamily="50" charset="-128"/>
                </a:rPr>
                <a:t>☎ </a:t>
              </a:r>
              <a:r>
                <a:rPr lang="en-US" altLang="zh-CN" sz="1050" kern="0" dirty="0">
                  <a:solidFill>
                    <a:schemeClr val="accent2">
                      <a:lumMod val="50000"/>
                    </a:schemeClr>
                  </a:solidFill>
                  <a:latin typeface="BIZ UDPゴシック" panose="020B0400000000000000" pitchFamily="50" charset="-128"/>
                  <a:ea typeface="BIZ UDPゴシック" panose="020B0400000000000000" pitchFamily="50" charset="-128"/>
                  <a:cs typeface="ＭＳ Ｐゴシック" panose="020B0600070205080204" pitchFamily="50" charset="-128"/>
                </a:rPr>
                <a:t>050-3696-4976</a:t>
              </a:r>
            </a:p>
            <a:p>
              <a:pPr marL="271428" indent="-271428"/>
              <a:endParaRPr lang="ja-JP" altLang="en-US" sz="1201" dirty="0">
                <a:solidFill>
                  <a:schemeClr val="accent2">
                    <a:lumMod val="50000"/>
                  </a:schemeClr>
                </a:solidFill>
                <a:latin typeface="BIZ UDPゴシック" panose="020B0400000000000000" pitchFamily="50" charset="-128"/>
                <a:ea typeface="BIZ UDPゴシック" panose="020B0400000000000000" pitchFamily="50" charset="-128"/>
              </a:endParaRPr>
            </a:p>
          </p:txBody>
        </p:sp>
        <p:sp>
          <p:nvSpPr>
            <p:cNvPr id="66" name="テキスト ボックス 65">
              <a:extLst>
                <a:ext uri="{FF2B5EF4-FFF2-40B4-BE49-F238E27FC236}">
                  <a16:creationId xmlns:a16="http://schemas.microsoft.com/office/drawing/2014/main" id="{CCA57DD4-4892-F68E-E494-6558A7EA57B9}"/>
                </a:ext>
              </a:extLst>
            </p:cNvPr>
            <p:cNvSpPr txBox="1"/>
            <p:nvPr/>
          </p:nvSpPr>
          <p:spPr>
            <a:xfrm>
              <a:off x="571906" y="1041127"/>
              <a:ext cx="3277079" cy="1103541"/>
            </a:xfrm>
            <a:prstGeom prst="rect">
              <a:avLst/>
            </a:prstGeom>
            <a:noFill/>
          </p:spPr>
          <p:txBody>
            <a:bodyPr wrap="square" rtlCol="0">
              <a:spAutoFit/>
            </a:bodyPr>
            <a:lstStyle/>
            <a:p>
              <a:r>
                <a:rPr kumimoji="1" lang="ja-JP" altLang="en-US" sz="1000" b="1" dirty="0">
                  <a:solidFill>
                    <a:schemeClr val="bg1"/>
                  </a:solidFill>
                  <a:latin typeface="UD デジタル 教科書体 NP-R" panose="02020400000000000000" pitchFamily="18" charset="-128"/>
                  <a:ea typeface="UD デジタル 教科書体 NP-R" panose="02020400000000000000" pitchFamily="18" charset="-128"/>
                </a:rPr>
                <a:t>歌ったり、楽器を体験したり音楽を通じて楽しく参加できます。</a:t>
              </a:r>
              <a:endParaRPr kumimoji="1" lang="en-US" altLang="ja-JP" sz="1000" b="1" dirty="0">
                <a:solidFill>
                  <a:schemeClr val="bg1"/>
                </a:solidFill>
                <a:latin typeface="UD デジタル 教科書体 NP-R" panose="02020400000000000000" pitchFamily="18" charset="-128"/>
                <a:ea typeface="UD デジタル 教科書体 NP-R" panose="02020400000000000000" pitchFamily="18" charset="-128"/>
              </a:endParaRPr>
            </a:p>
            <a:p>
              <a:endParaRPr kumimoji="1" lang="ja-JP" altLang="en-US" sz="1000" b="1" dirty="0">
                <a:solidFill>
                  <a:schemeClr val="bg1"/>
                </a:solidFill>
                <a:latin typeface="Rastanty Cortez" panose="02000506000000020003" pitchFamily="2" charset="0"/>
                <a:ea typeface="UD デジタル 教科書体 NP-R" panose="02020400000000000000" pitchFamily="18" charset="-128"/>
              </a:endParaRPr>
            </a:p>
          </p:txBody>
        </p:sp>
      </p:grpSp>
      <p:pic>
        <p:nvPicPr>
          <p:cNvPr id="67" name="図 66" descr="図形, 矢印&#10;&#10;自動的に生成された説明">
            <a:extLst>
              <a:ext uri="{FF2B5EF4-FFF2-40B4-BE49-F238E27FC236}">
                <a16:creationId xmlns:a16="http://schemas.microsoft.com/office/drawing/2014/main" id="{4FEC5E5E-E507-8A8F-C2F7-A3E0503E4F25}"/>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r="40913"/>
          <a:stretch/>
        </p:blipFill>
        <p:spPr>
          <a:xfrm>
            <a:off x="7320382" y="552600"/>
            <a:ext cx="1528889" cy="989578"/>
          </a:xfrm>
          <a:prstGeom prst="rect">
            <a:avLst/>
          </a:prstGeom>
        </p:spPr>
      </p:pic>
    </p:spTree>
    <p:extLst>
      <p:ext uri="{BB962C8B-B14F-4D97-AF65-F5344CB8AC3E}">
        <p14:creationId xmlns:p14="http://schemas.microsoft.com/office/powerpoint/2010/main" val="20143121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574203338"/>
              </p:ext>
            </p:extLst>
          </p:nvPr>
        </p:nvGraphicFramePr>
        <p:xfrm>
          <a:off x="96747" y="336946"/>
          <a:ext cx="4960177" cy="6465393"/>
        </p:xfrm>
        <a:graphic>
          <a:graphicData uri="http://schemas.openxmlformats.org/drawingml/2006/table">
            <a:tbl>
              <a:tblPr firstRow="1" bandRow="1">
                <a:tableStyleId>{5C22544A-7EE6-4342-B048-85BDC9FD1C3A}</a:tableStyleId>
              </a:tblPr>
              <a:tblGrid>
                <a:gridCol w="300586">
                  <a:extLst>
                    <a:ext uri="{9D8B030D-6E8A-4147-A177-3AD203B41FA5}">
                      <a16:colId xmlns:a16="http://schemas.microsoft.com/office/drawing/2014/main" val="1798999393"/>
                    </a:ext>
                  </a:extLst>
                </a:gridCol>
                <a:gridCol w="1257953">
                  <a:extLst>
                    <a:ext uri="{9D8B030D-6E8A-4147-A177-3AD203B41FA5}">
                      <a16:colId xmlns:a16="http://schemas.microsoft.com/office/drawing/2014/main" val="3727273002"/>
                    </a:ext>
                  </a:extLst>
                </a:gridCol>
                <a:gridCol w="1484852">
                  <a:extLst>
                    <a:ext uri="{9D8B030D-6E8A-4147-A177-3AD203B41FA5}">
                      <a16:colId xmlns:a16="http://schemas.microsoft.com/office/drawing/2014/main" val="1878053424"/>
                    </a:ext>
                  </a:extLst>
                </a:gridCol>
                <a:gridCol w="1916786">
                  <a:extLst>
                    <a:ext uri="{9D8B030D-6E8A-4147-A177-3AD203B41FA5}">
                      <a16:colId xmlns:a16="http://schemas.microsoft.com/office/drawing/2014/main" val="4258764334"/>
                    </a:ext>
                  </a:extLst>
                </a:gridCol>
              </a:tblGrid>
              <a:tr h="242997">
                <a:tc>
                  <a:txBody>
                    <a:bodyPr/>
                    <a:lstStyle/>
                    <a:p>
                      <a:endParaRPr kumimoji="1" lang="ja-JP" alt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000" dirty="0">
                          <a:solidFill>
                            <a:schemeClr val="tx1"/>
                          </a:solidFill>
                          <a:latin typeface="UD デジタル 教科書体 N-B" panose="02020700000000000000" pitchFamily="17" charset="-128"/>
                          <a:ea typeface="UD デジタル 教科書体 N-B" panose="02020700000000000000" pitchFamily="17" charset="-128"/>
                        </a:rPr>
                        <a:t>名称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000" dirty="0">
                          <a:solidFill>
                            <a:schemeClr val="tx1"/>
                          </a:solidFill>
                          <a:latin typeface="UD デジタル 教科書体 N-B" panose="02020700000000000000" pitchFamily="17" charset="-128"/>
                          <a:ea typeface="UD デジタル 教科書体 N-B" panose="02020700000000000000" pitchFamily="17" charset="-128"/>
                        </a:rPr>
                        <a:t>開催場所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000" dirty="0">
                          <a:solidFill>
                            <a:schemeClr val="tx1"/>
                          </a:solidFill>
                          <a:latin typeface="UD デジタル 教科書体 N-B" panose="02020700000000000000" pitchFamily="17" charset="-128"/>
                          <a:ea typeface="UD デジタル 教科書体 N-B" panose="02020700000000000000" pitchFamily="17" charset="-128"/>
                        </a:rPr>
                        <a:t>問い合わせ先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117257684"/>
                  </a:ext>
                </a:extLst>
              </a:tr>
              <a:tr h="375617">
                <a:tc>
                  <a:txBody>
                    <a:bodyPr/>
                    <a:lstStyle/>
                    <a:p>
                      <a:r>
                        <a:rPr kumimoji="1" lang="ja-JP" altLang="en-US" sz="700" dirty="0" smtClean="0">
                          <a:latin typeface="UD デジタル 教科書体 N-B" panose="02020700000000000000" pitchFamily="17" charset="-128"/>
                          <a:ea typeface="UD デジタル 教科書体 N-B" panose="02020700000000000000" pitchFamily="17" charset="-128"/>
                        </a:rPr>
                        <a:t>１</a:t>
                      </a:r>
                      <a:endParaRPr kumimoji="1" lang="en-US" altLang="ja-JP" sz="700" dirty="0" smtClean="0">
                        <a:latin typeface="UD デジタル 教科書体 N-B" panose="02020700000000000000" pitchFamily="17" charset="-128"/>
                        <a:ea typeface="UD デジタル 教科書体 N-B" panose="02020700000000000000"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en-US" altLang="ja-JP" sz="700" dirty="0">
                        <a:latin typeface="UD デジタル 教科書体 N-B" panose="02020700000000000000" pitchFamily="17" charset="-128"/>
                        <a:ea typeface="UD デジタル 教科書体 N-B" panose="02020700000000000000" pitchFamily="17" charset="-128"/>
                      </a:endParaRPr>
                    </a:p>
                    <a:p>
                      <a:r>
                        <a:rPr kumimoji="1" lang="ja-JP" altLang="en-US" sz="700" dirty="0">
                          <a:latin typeface="UD デジタル 教科書体 N-B" panose="02020700000000000000" pitchFamily="17" charset="-128"/>
                          <a:ea typeface="UD デジタル 教科書体 N-B" panose="02020700000000000000" pitchFamily="17" charset="-128"/>
                        </a:rPr>
                        <a:t>金目より</a:t>
                      </a:r>
                      <a:r>
                        <a:rPr kumimoji="1" lang="ja-JP" altLang="en-US" sz="700" dirty="0" smtClean="0">
                          <a:latin typeface="UD デジタル 教科書体 N-B" panose="02020700000000000000" pitchFamily="17" charset="-128"/>
                          <a:ea typeface="UD デジタル 教科書体 N-B" panose="02020700000000000000" pitchFamily="17" charset="-128"/>
                        </a:rPr>
                        <a:t>みちカフェ</a:t>
                      </a:r>
                      <a:endParaRPr kumimoji="1" lang="ja-JP" altLang="en-US" sz="700" dirty="0">
                        <a:latin typeface="UD デジタル 教科書体 N-B" panose="02020700000000000000" pitchFamily="17" charset="-128"/>
                        <a:ea typeface="UD デジタル 教科書体 N-B" panose="02020700000000000000"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500" dirty="0">
                          <a:latin typeface="UD デジタル 教科書体 N-B" panose="02020700000000000000" pitchFamily="17" charset="-128"/>
                          <a:ea typeface="UD デジタル 教科書体 N-B" panose="02020700000000000000" pitchFamily="17" charset="-128"/>
                        </a:rPr>
                        <a:t>高齢者よろず相談</a:t>
                      </a:r>
                      <a:r>
                        <a:rPr kumimoji="1" lang="ja-JP" altLang="en-US" sz="500" dirty="0" smtClean="0">
                          <a:latin typeface="UD デジタル 教科書体 N-B" panose="02020700000000000000" pitchFamily="17" charset="-128"/>
                          <a:ea typeface="UD デジタル 教科書体 N-B" panose="02020700000000000000" pitchFamily="17" charset="-128"/>
                        </a:rPr>
                        <a:t>センター</a:t>
                      </a:r>
                      <a:r>
                        <a:rPr kumimoji="1" lang="ja-JP" altLang="en-US" sz="700" dirty="0" smtClean="0">
                          <a:latin typeface="UD デジタル 教科書体 N-B" panose="02020700000000000000" pitchFamily="17" charset="-128"/>
                          <a:ea typeface="UD デジタル 教科書体 N-B" panose="02020700000000000000" pitchFamily="17" charset="-128"/>
                        </a:rPr>
                        <a:t>ひらつか</a:t>
                      </a:r>
                      <a:r>
                        <a:rPr kumimoji="1" lang="ja-JP" altLang="en-US" sz="700" dirty="0">
                          <a:latin typeface="UD デジタル 教科書体 N-B" panose="02020700000000000000" pitchFamily="17" charset="-128"/>
                          <a:ea typeface="UD デジタル 教科書体 N-B" panose="02020700000000000000" pitchFamily="17" charset="-128"/>
                        </a:rPr>
                        <a:t>にし　</a:t>
                      </a:r>
                    </a:p>
                    <a:p>
                      <a:r>
                        <a:rPr kumimoji="1" lang="ja-JP" altLang="en-US" sz="700" dirty="0">
                          <a:latin typeface="UD デジタル 教科書体 N-B" panose="02020700000000000000" pitchFamily="17" charset="-128"/>
                          <a:ea typeface="UD デジタル 教科書体 N-B" panose="02020700000000000000" pitchFamily="17" charset="-128"/>
                        </a:rPr>
                        <a:t>平塚市</a:t>
                      </a:r>
                      <a:r>
                        <a:rPr kumimoji="1" lang="ja-JP" altLang="en-US" sz="700" dirty="0" smtClean="0">
                          <a:latin typeface="UD デジタル 教科書体 N-B" panose="02020700000000000000" pitchFamily="17" charset="-128"/>
                          <a:ea typeface="UD デジタル 教科書体 N-B" panose="02020700000000000000" pitchFamily="17" charset="-128"/>
                        </a:rPr>
                        <a:t>北金目</a:t>
                      </a:r>
                      <a:r>
                        <a:rPr kumimoji="1" lang="en-US" altLang="ja-JP" sz="700" dirty="0" smtClean="0">
                          <a:latin typeface="UD デジタル 教科書体 N-B" panose="02020700000000000000" pitchFamily="17" charset="-128"/>
                          <a:ea typeface="UD デジタル 教科書体 N-B" panose="02020700000000000000" pitchFamily="17" charset="-128"/>
                        </a:rPr>
                        <a:t>2-36-14</a:t>
                      </a:r>
                      <a:endParaRPr kumimoji="1" lang="ja-JP" altLang="en-US" sz="700" dirty="0">
                        <a:latin typeface="UD デジタル 教科書体 N-B" panose="02020700000000000000" pitchFamily="17" charset="-128"/>
                        <a:ea typeface="UD デジタル 教科書体 N-B" panose="02020700000000000000"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600" dirty="0">
                          <a:latin typeface="UD デジタル 教科書体 N-B" panose="02020700000000000000" pitchFamily="17" charset="-128"/>
                          <a:ea typeface="UD デジタル 教科書体 N-B" panose="02020700000000000000" pitchFamily="17" charset="-128"/>
                        </a:rPr>
                        <a:t>高齢者よろず相談</a:t>
                      </a:r>
                      <a:r>
                        <a:rPr kumimoji="1" lang="ja-JP" altLang="en-US" sz="600" dirty="0" smtClean="0">
                          <a:latin typeface="UD デジタル 教科書体 N-B" panose="02020700000000000000" pitchFamily="17" charset="-128"/>
                          <a:ea typeface="UD デジタル 教科書体 N-B" panose="02020700000000000000" pitchFamily="17" charset="-128"/>
                        </a:rPr>
                        <a:t>センター</a:t>
                      </a:r>
                      <a:r>
                        <a:rPr kumimoji="1" lang="ja-JP" altLang="en-US" sz="700" dirty="0" smtClean="0">
                          <a:latin typeface="UD デジタル 教科書体 N-B" panose="02020700000000000000" pitchFamily="17" charset="-128"/>
                          <a:ea typeface="UD デジタル 教科書体 N-B" panose="02020700000000000000" pitchFamily="17" charset="-128"/>
                        </a:rPr>
                        <a:t>ひらつか</a:t>
                      </a:r>
                      <a:r>
                        <a:rPr kumimoji="1" lang="ja-JP" altLang="en-US" sz="700" dirty="0">
                          <a:latin typeface="UD デジタル 教科書体 N-B" panose="02020700000000000000" pitchFamily="17" charset="-128"/>
                          <a:ea typeface="UD デジタル 教科書体 N-B" panose="02020700000000000000" pitchFamily="17" charset="-128"/>
                        </a:rPr>
                        <a:t>にし</a:t>
                      </a:r>
                    </a:p>
                    <a:p>
                      <a:r>
                        <a:rPr kumimoji="1" lang="ja-JP" altLang="en-US" sz="700" dirty="0">
                          <a:latin typeface="UD デジタル 教科書体 N-B" panose="02020700000000000000" pitchFamily="17" charset="-128"/>
                          <a:ea typeface="UD デジタル 教科書体 N-B" panose="02020700000000000000" pitchFamily="17" charset="-128"/>
                        </a:rPr>
                        <a:t>☎</a:t>
                      </a:r>
                      <a:r>
                        <a:rPr kumimoji="1" lang="en-US" altLang="ja-JP" sz="700" dirty="0">
                          <a:latin typeface="UD デジタル 教科書体 N-B" panose="02020700000000000000" pitchFamily="17" charset="-128"/>
                          <a:ea typeface="UD デジタル 教科書体 N-B" panose="02020700000000000000" pitchFamily="17" charset="-128"/>
                        </a:rPr>
                        <a:t>0463-59-5544</a:t>
                      </a:r>
                      <a:endParaRPr kumimoji="1" lang="ja-JP" altLang="en-US" sz="700" dirty="0">
                        <a:latin typeface="UD デジタル 教科書体 N-B" panose="02020700000000000000" pitchFamily="17" charset="-128"/>
                        <a:ea typeface="UD デジタル 教科書体 N-B" panose="02020700000000000000"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0440887"/>
                  </a:ext>
                </a:extLst>
              </a:tr>
              <a:tr h="314893">
                <a:tc>
                  <a:txBody>
                    <a:bodyPr/>
                    <a:lstStyle/>
                    <a:p>
                      <a:r>
                        <a:rPr kumimoji="1" lang="ja-JP" altLang="en-US" sz="700" dirty="0" smtClean="0">
                          <a:latin typeface="UD デジタル 教科書体 N-B" panose="02020700000000000000" pitchFamily="17" charset="-128"/>
                          <a:ea typeface="UD デジタル 教科書体 N-B" panose="02020700000000000000" pitchFamily="17" charset="-128"/>
                        </a:rPr>
                        <a:t>２</a:t>
                      </a:r>
                      <a:endParaRPr kumimoji="1" lang="ja-JP" altLang="en-US" sz="700" dirty="0">
                        <a:latin typeface="UD デジタル 教科書体 N-B" panose="02020700000000000000" pitchFamily="17" charset="-128"/>
                        <a:ea typeface="UD デジタル 教科書体 N-B" panose="02020700000000000000"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700" dirty="0" smtClean="0">
                          <a:latin typeface="UD デジタル 教科書体 N-B" panose="02020700000000000000" pitchFamily="17" charset="-128"/>
                          <a:ea typeface="UD デジタル 教科書体 N-B" panose="02020700000000000000" pitchFamily="17" charset="-128"/>
                        </a:rPr>
                        <a:t>なでしこサロン</a:t>
                      </a:r>
                      <a:endParaRPr kumimoji="1" lang="ja-JP" altLang="en-US" sz="700" dirty="0">
                        <a:latin typeface="UD デジタル 教科書体 N-B" panose="02020700000000000000" pitchFamily="17" charset="-128"/>
                        <a:ea typeface="UD デジタル 教科書体 N-B" panose="02020700000000000000"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600" dirty="0" smtClean="0">
                          <a:latin typeface="UD デジタル 教科書体 N-B" panose="02020700000000000000" pitchFamily="17" charset="-128"/>
                          <a:ea typeface="UD デジタル 教科書体 N-B" panose="02020700000000000000" pitchFamily="17" charset="-128"/>
                        </a:rPr>
                        <a:t>グループホーム「</a:t>
                      </a:r>
                      <a:r>
                        <a:rPr kumimoji="1" lang="ja-JP" altLang="en-US" sz="600" dirty="0">
                          <a:latin typeface="UD デジタル 教科書体 N-B" panose="02020700000000000000" pitchFamily="17" charset="-128"/>
                          <a:ea typeface="UD デジタル 教科書体 N-B" panose="02020700000000000000" pitchFamily="17" charset="-128"/>
                        </a:rPr>
                        <a:t>へいあんなでしこ」</a:t>
                      </a:r>
                    </a:p>
                    <a:p>
                      <a:r>
                        <a:rPr kumimoji="1" lang="ja-JP" altLang="en-US" sz="700" dirty="0">
                          <a:latin typeface="UD デジタル 教科書体 N-B" panose="02020700000000000000" pitchFamily="17" charset="-128"/>
                          <a:ea typeface="UD デジタル 教科書体 N-B" panose="02020700000000000000" pitchFamily="17" charset="-128"/>
                        </a:rPr>
                        <a:t>平塚市撫子</a:t>
                      </a:r>
                      <a:r>
                        <a:rPr kumimoji="1" lang="ja-JP" altLang="en-US" sz="700" dirty="0" smtClean="0">
                          <a:latin typeface="UD デジタル 教科書体 N-B" panose="02020700000000000000" pitchFamily="17" charset="-128"/>
                          <a:ea typeface="UD デジタル 教科書体 N-B" panose="02020700000000000000" pitchFamily="17" charset="-128"/>
                        </a:rPr>
                        <a:t>原</a:t>
                      </a:r>
                      <a:r>
                        <a:rPr kumimoji="1" lang="en-US" altLang="ja-JP" sz="700" dirty="0" smtClean="0">
                          <a:latin typeface="UD デジタル 教科書体 N-B" panose="02020700000000000000" pitchFamily="17" charset="-128"/>
                          <a:ea typeface="UD デジタル 教科書体 N-B" panose="02020700000000000000" pitchFamily="17" charset="-128"/>
                        </a:rPr>
                        <a:t>6-30</a:t>
                      </a:r>
                      <a:endParaRPr kumimoji="1" lang="ja-JP" altLang="en-US" sz="700" dirty="0">
                        <a:latin typeface="UD デジタル 教科書体 N-B" panose="02020700000000000000" pitchFamily="17" charset="-128"/>
                        <a:ea typeface="UD デジタル 教科書体 N-B" panose="02020700000000000000"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700" dirty="0" smtClean="0">
                          <a:latin typeface="UD デジタル 教科書体 N-B" panose="02020700000000000000" pitchFamily="17" charset="-128"/>
                          <a:ea typeface="UD デジタル 教科書体 N-B" panose="02020700000000000000" pitchFamily="17" charset="-128"/>
                        </a:rPr>
                        <a:t>グループホーム「</a:t>
                      </a:r>
                      <a:r>
                        <a:rPr kumimoji="1" lang="ja-JP" altLang="en-US" sz="700" dirty="0">
                          <a:latin typeface="UD デジタル 教科書体 N-B" panose="02020700000000000000" pitchFamily="17" charset="-128"/>
                          <a:ea typeface="UD デジタル 教科書体 N-B" panose="02020700000000000000" pitchFamily="17" charset="-128"/>
                        </a:rPr>
                        <a:t>へいあんなでしこ」</a:t>
                      </a:r>
                    </a:p>
                    <a:p>
                      <a:r>
                        <a:rPr kumimoji="1" lang="ja-JP" altLang="en-US" sz="700" dirty="0">
                          <a:latin typeface="UD デジタル 教科書体 N-B" panose="02020700000000000000" pitchFamily="17" charset="-128"/>
                          <a:ea typeface="UD デジタル 教科書体 N-B" panose="02020700000000000000" pitchFamily="17" charset="-128"/>
                        </a:rPr>
                        <a:t>☎</a:t>
                      </a:r>
                      <a:r>
                        <a:rPr kumimoji="1" lang="en-US" altLang="ja-JP" sz="700" dirty="0">
                          <a:latin typeface="UD デジタル 教科書体 N-B" panose="02020700000000000000" pitchFamily="17" charset="-128"/>
                          <a:ea typeface="UD デジタル 教科書体 N-B" panose="02020700000000000000" pitchFamily="17" charset="-128"/>
                        </a:rPr>
                        <a:t>0463-35-1515</a:t>
                      </a:r>
                      <a:endParaRPr kumimoji="1" lang="ja-JP" altLang="en-US" sz="700" dirty="0">
                        <a:latin typeface="UD デジタル 教科書体 N-B" panose="02020700000000000000" pitchFamily="17" charset="-128"/>
                        <a:ea typeface="UD デジタル 教科書体 N-B" panose="02020700000000000000"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5537590"/>
                  </a:ext>
                </a:extLst>
              </a:tr>
              <a:tr h="314893">
                <a:tc>
                  <a:txBody>
                    <a:bodyPr/>
                    <a:lstStyle/>
                    <a:p>
                      <a:r>
                        <a:rPr kumimoji="1" lang="ja-JP" altLang="en-US" sz="700" dirty="0" smtClean="0">
                          <a:latin typeface="UD デジタル 教科書体 N-B" panose="02020700000000000000" pitchFamily="17" charset="-128"/>
                          <a:ea typeface="UD デジタル 教科書体 N-B" panose="02020700000000000000" pitchFamily="17" charset="-128"/>
                        </a:rPr>
                        <a:t>３</a:t>
                      </a:r>
                      <a:endParaRPr kumimoji="1" lang="ja-JP" altLang="en-US" sz="700" dirty="0">
                        <a:latin typeface="UD デジタル 教科書体 N-B" panose="02020700000000000000" pitchFamily="17" charset="-128"/>
                        <a:ea typeface="UD デジタル 教科書体 N-B" panose="02020700000000000000"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700" dirty="0">
                          <a:latin typeface="UD デジタル 教科書体 N-B" panose="02020700000000000000" pitchFamily="17" charset="-128"/>
                          <a:ea typeface="UD デジタル 教科書体 N-B" panose="02020700000000000000" pitchFamily="17" charset="-128"/>
                        </a:rPr>
                        <a:t>おしゃべり</a:t>
                      </a:r>
                      <a:r>
                        <a:rPr kumimoji="1" lang="ja-JP" altLang="en-US" sz="700" dirty="0" smtClean="0">
                          <a:latin typeface="UD デジタル 教科書体 N-B" panose="02020700000000000000" pitchFamily="17" charset="-128"/>
                          <a:ea typeface="UD デジタル 教科書体 N-B" panose="02020700000000000000" pitchFamily="17" charset="-128"/>
                        </a:rPr>
                        <a:t>サロン</a:t>
                      </a:r>
                    </a:p>
                    <a:p>
                      <a:r>
                        <a:rPr kumimoji="1" lang="ja-JP" altLang="en-US" sz="700" dirty="0" smtClean="0">
                          <a:latin typeface="UD デジタル 教科書体 N-B" panose="02020700000000000000" pitchFamily="17" charset="-128"/>
                          <a:ea typeface="UD デジタル 教科書体 N-B" panose="02020700000000000000" pitchFamily="17" charset="-128"/>
                        </a:rPr>
                        <a:t>タンポポ</a:t>
                      </a:r>
                      <a:endParaRPr kumimoji="1" lang="ja-JP" altLang="en-US" sz="700" dirty="0">
                        <a:latin typeface="UD デジタル 教科書体 N-B" panose="02020700000000000000" pitchFamily="17" charset="-128"/>
                        <a:ea typeface="UD デジタル 教科書体 N-B" panose="02020700000000000000"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700" dirty="0">
                          <a:solidFill>
                            <a:schemeClr val="tx1"/>
                          </a:solidFill>
                          <a:latin typeface="UD デジタル 教科書体 N-B" panose="02020700000000000000" pitchFamily="17" charset="-128"/>
                          <a:ea typeface="UD デジタル 教科書体 N-B" panose="02020700000000000000" pitchFamily="17" charset="-128"/>
                        </a:rPr>
                        <a:t>おしゃべりサロンタンポポ</a:t>
                      </a:r>
                    </a:p>
                    <a:p>
                      <a:r>
                        <a:rPr kumimoji="1" lang="ja-JP" altLang="en-US" sz="700" dirty="0">
                          <a:solidFill>
                            <a:schemeClr val="tx1"/>
                          </a:solidFill>
                          <a:latin typeface="UD デジタル 教科書体 N-B" panose="02020700000000000000" pitchFamily="17" charset="-128"/>
                          <a:ea typeface="UD デジタル 教科書体 N-B" panose="02020700000000000000" pitchFamily="17" charset="-128"/>
                        </a:rPr>
                        <a:t>平塚市</a:t>
                      </a:r>
                      <a:r>
                        <a:rPr kumimoji="1" lang="ja-JP" altLang="en-US" sz="700" dirty="0" smtClean="0">
                          <a:solidFill>
                            <a:schemeClr val="tx1"/>
                          </a:solidFill>
                          <a:latin typeface="UD デジタル 教科書体 N-B" panose="02020700000000000000" pitchFamily="17" charset="-128"/>
                          <a:ea typeface="UD デジタル 教科書体 N-B" panose="02020700000000000000" pitchFamily="17" charset="-128"/>
                        </a:rPr>
                        <a:t>田村</a:t>
                      </a:r>
                      <a:r>
                        <a:rPr kumimoji="1" lang="en-US" altLang="ja-JP" sz="700" dirty="0" smtClean="0">
                          <a:solidFill>
                            <a:schemeClr val="tx1"/>
                          </a:solidFill>
                          <a:latin typeface="UD デジタル 教科書体 N-B" panose="02020700000000000000" pitchFamily="17" charset="-128"/>
                          <a:ea typeface="UD デジタル 教科書体 N-B" panose="02020700000000000000" pitchFamily="17" charset="-128"/>
                        </a:rPr>
                        <a:t>2-7-35-101</a:t>
                      </a:r>
                      <a:endParaRPr kumimoji="1" lang="ja-JP" altLang="en-US" sz="700" dirty="0">
                        <a:solidFill>
                          <a:schemeClr val="tx1"/>
                        </a:solidFill>
                        <a:latin typeface="UD デジタル 教科書体 N-B" panose="02020700000000000000" pitchFamily="17" charset="-128"/>
                        <a:ea typeface="UD デジタル 教科書体 N-B" panose="02020700000000000000"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600" dirty="0">
                          <a:solidFill>
                            <a:schemeClr val="tx1"/>
                          </a:solidFill>
                          <a:latin typeface="UD デジタル 教科書体 N-B" panose="02020700000000000000" pitchFamily="17" charset="-128"/>
                          <a:ea typeface="UD デジタル 教科書体 N-B" panose="02020700000000000000" pitchFamily="17" charset="-128"/>
                        </a:rPr>
                        <a:t>高齢者よろず相談</a:t>
                      </a:r>
                      <a:r>
                        <a:rPr kumimoji="1" lang="ja-JP" altLang="en-US" sz="600" dirty="0" smtClean="0">
                          <a:solidFill>
                            <a:schemeClr val="tx1"/>
                          </a:solidFill>
                          <a:latin typeface="UD デジタル 教科書体 N-B" panose="02020700000000000000" pitchFamily="17" charset="-128"/>
                          <a:ea typeface="UD デジタル 教科書体 N-B" panose="02020700000000000000" pitchFamily="17" charset="-128"/>
                        </a:rPr>
                        <a:t>センターサンレジデンス</a:t>
                      </a:r>
                      <a:r>
                        <a:rPr kumimoji="1" lang="ja-JP" altLang="en-US" sz="600" dirty="0">
                          <a:solidFill>
                            <a:schemeClr val="tx1"/>
                          </a:solidFill>
                          <a:latin typeface="UD デジタル 教科書体 N-B" panose="02020700000000000000" pitchFamily="17" charset="-128"/>
                          <a:ea typeface="UD デジタル 教科書体 N-B" panose="02020700000000000000" pitchFamily="17" charset="-128"/>
                        </a:rPr>
                        <a:t>湘南</a:t>
                      </a:r>
                    </a:p>
                    <a:p>
                      <a:r>
                        <a:rPr kumimoji="1" lang="ja-JP" altLang="en-US" sz="700" dirty="0">
                          <a:solidFill>
                            <a:schemeClr val="tx1"/>
                          </a:solidFill>
                          <a:latin typeface="UD デジタル 教科書体 N-B" panose="02020700000000000000" pitchFamily="17" charset="-128"/>
                          <a:ea typeface="UD デジタル 教科書体 N-B" panose="02020700000000000000" pitchFamily="17" charset="-128"/>
                        </a:rPr>
                        <a:t>☎</a:t>
                      </a:r>
                      <a:r>
                        <a:rPr kumimoji="1" lang="en-US" altLang="ja-JP" sz="700" dirty="0">
                          <a:solidFill>
                            <a:schemeClr val="tx1"/>
                          </a:solidFill>
                          <a:latin typeface="UD デジタル 教科書体 N-B" panose="02020700000000000000" pitchFamily="17" charset="-128"/>
                          <a:ea typeface="UD デジタル 教科書体 N-B" panose="02020700000000000000" pitchFamily="17" charset="-128"/>
                        </a:rPr>
                        <a:t>0463-54-7009</a:t>
                      </a:r>
                      <a:endParaRPr kumimoji="1" lang="ja-JP" altLang="en-US" sz="700" dirty="0">
                        <a:solidFill>
                          <a:schemeClr val="tx1"/>
                        </a:solidFill>
                        <a:latin typeface="UD デジタル 教科書体 N-B" panose="02020700000000000000" pitchFamily="17" charset="-128"/>
                        <a:ea typeface="UD デジタル 教科書体 N-B" panose="02020700000000000000"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1651477"/>
                  </a:ext>
                </a:extLst>
              </a:tr>
              <a:tr h="324111">
                <a:tc>
                  <a:txBody>
                    <a:bodyPr/>
                    <a:lstStyle/>
                    <a:p>
                      <a:r>
                        <a:rPr kumimoji="1" lang="ja-JP" altLang="en-US" sz="700" dirty="0" smtClean="0">
                          <a:latin typeface="UD デジタル 教科書体 N-B" panose="02020700000000000000" pitchFamily="17" charset="-128"/>
                          <a:ea typeface="UD デジタル 教科書体 N-B" panose="02020700000000000000" pitchFamily="17" charset="-128"/>
                        </a:rPr>
                        <a:t>４</a:t>
                      </a:r>
                      <a:endParaRPr kumimoji="1" lang="ja-JP" altLang="en-US" sz="700" dirty="0">
                        <a:latin typeface="UD デジタル 教科書体 N-B" panose="02020700000000000000" pitchFamily="17" charset="-128"/>
                        <a:ea typeface="UD デジタル 教科書体 N-B" panose="02020700000000000000"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700" dirty="0" smtClean="0">
                          <a:latin typeface="UD デジタル 教科書体 N-B" panose="02020700000000000000" pitchFamily="17" charset="-128"/>
                          <a:ea typeface="UD デジタル 教科書体 N-B" panose="02020700000000000000" pitchFamily="17" charset="-128"/>
                        </a:rPr>
                        <a:t>平塚カフェ</a:t>
                      </a:r>
                      <a:endParaRPr kumimoji="1" lang="ja-JP" altLang="en-US" sz="700" dirty="0">
                        <a:latin typeface="UD デジタル 教科書体 N-B" panose="02020700000000000000" pitchFamily="17" charset="-128"/>
                        <a:ea typeface="UD デジタル 教科書体 N-B" panose="02020700000000000000"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700" dirty="0">
                          <a:solidFill>
                            <a:schemeClr val="tx1"/>
                          </a:solidFill>
                          <a:latin typeface="UD デジタル 教科書体 N-B" panose="02020700000000000000" pitchFamily="17" charset="-128"/>
                          <a:ea typeface="UD デジタル 教科書体 N-B" panose="02020700000000000000" pitchFamily="17" charset="-128"/>
                        </a:rPr>
                        <a:t>SHIGETA</a:t>
                      </a:r>
                      <a:r>
                        <a:rPr kumimoji="1" lang="ja-JP" altLang="en-US" sz="700" dirty="0">
                          <a:solidFill>
                            <a:schemeClr val="tx1"/>
                          </a:solidFill>
                          <a:latin typeface="UD デジタル 教科書体 N-B" panose="02020700000000000000" pitchFamily="17" charset="-128"/>
                          <a:ea typeface="UD デジタル 教科書体 N-B" panose="02020700000000000000" pitchFamily="17" charset="-128"/>
                        </a:rPr>
                        <a:t>ハウス</a:t>
                      </a:r>
                      <a:endParaRPr kumimoji="1" lang="en-US" altLang="ja-JP" sz="700" dirty="0">
                        <a:solidFill>
                          <a:schemeClr val="tx1"/>
                        </a:solidFill>
                        <a:latin typeface="UD デジタル 教科書体 N-B" panose="02020700000000000000" pitchFamily="17" charset="-128"/>
                        <a:ea typeface="UD デジタル 教科書体 N-B" panose="02020700000000000000" pitchFamily="17" charset="-128"/>
                      </a:endParaRPr>
                    </a:p>
                    <a:p>
                      <a:r>
                        <a:rPr kumimoji="1" lang="ja-JP" altLang="en-US" sz="700" dirty="0">
                          <a:solidFill>
                            <a:schemeClr val="tx1"/>
                          </a:solidFill>
                          <a:latin typeface="UD デジタル 教科書体 N-B" panose="02020700000000000000" pitchFamily="17" charset="-128"/>
                          <a:ea typeface="UD デジタル 教科書体 N-B" panose="02020700000000000000" pitchFamily="17" charset="-128"/>
                        </a:rPr>
                        <a:t>平塚市立野</a:t>
                      </a:r>
                      <a:r>
                        <a:rPr kumimoji="1" lang="ja-JP" altLang="en-US" sz="700" dirty="0" smtClean="0">
                          <a:solidFill>
                            <a:schemeClr val="tx1"/>
                          </a:solidFill>
                          <a:latin typeface="UD デジタル 教科書体 N-B" panose="02020700000000000000" pitchFamily="17" charset="-128"/>
                          <a:ea typeface="UD デジタル 教科書体 N-B" panose="02020700000000000000" pitchFamily="17" charset="-128"/>
                        </a:rPr>
                        <a:t>町</a:t>
                      </a:r>
                      <a:r>
                        <a:rPr kumimoji="1" lang="en-US" altLang="ja-JP" sz="700" dirty="0" smtClean="0">
                          <a:solidFill>
                            <a:schemeClr val="tx1"/>
                          </a:solidFill>
                          <a:latin typeface="UD デジタル 教科書体 N-B" panose="02020700000000000000" pitchFamily="17" charset="-128"/>
                          <a:ea typeface="UD デジタル 教科書体 N-B" panose="02020700000000000000" pitchFamily="17" charset="-128"/>
                        </a:rPr>
                        <a:t>28-27</a:t>
                      </a:r>
                      <a:endParaRPr kumimoji="1" lang="ja-JP" altLang="en-US" sz="700" dirty="0">
                        <a:solidFill>
                          <a:schemeClr val="tx1"/>
                        </a:solidFill>
                        <a:latin typeface="UD デジタル 教科書体 N-B" panose="02020700000000000000" pitchFamily="17" charset="-128"/>
                        <a:ea typeface="UD デジタル 教科書体 N-B" panose="02020700000000000000"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700" dirty="0">
                          <a:solidFill>
                            <a:schemeClr val="tx1"/>
                          </a:solidFill>
                          <a:latin typeface="UD デジタル 教科書体 N-B" panose="02020700000000000000" pitchFamily="17" charset="-128"/>
                          <a:ea typeface="UD デジタル 教科書体 N-B" panose="02020700000000000000" pitchFamily="17" charset="-128"/>
                        </a:rPr>
                        <a:t>SHIGETA</a:t>
                      </a:r>
                      <a:r>
                        <a:rPr kumimoji="1" lang="ja-JP" altLang="en-US" sz="700" dirty="0">
                          <a:solidFill>
                            <a:schemeClr val="tx1"/>
                          </a:solidFill>
                          <a:latin typeface="UD デジタル 教科書体 N-B" panose="02020700000000000000" pitchFamily="17" charset="-128"/>
                          <a:ea typeface="UD デジタル 教科書体 N-B" panose="02020700000000000000" pitchFamily="17" charset="-128"/>
                        </a:rPr>
                        <a:t>ハウス　上原</a:t>
                      </a:r>
                      <a:endParaRPr kumimoji="1" lang="en-US" altLang="ja-JP" sz="700" dirty="0">
                        <a:solidFill>
                          <a:schemeClr val="tx1"/>
                        </a:solidFill>
                        <a:latin typeface="UD デジタル 教科書体 N-B" panose="02020700000000000000" pitchFamily="17" charset="-128"/>
                        <a:ea typeface="UD デジタル 教科書体 N-B" panose="02020700000000000000" pitchFamily="17" charset="-128"/>
                      </a:endParaRPr>
                    </a:p>
                    <a:p>
                      <a:r>
                        <a:rPr kumimoji="1" lang="ja-JP" altLang="en-US" sz="700" dirty="0">
                          <a:solidFill>
                            <a:srgbClr val="FF0000"/>
                          </a:solidFill>
                          <a:latin typeface="UD デジタル 教科書体 N-B" panose="02020700000000000000" pitchFamily="17" charset="-128"/>
                          <a:ea typeface="UD デジタル 教科書体 N-B" panose="02020700000000000000" pitchFamily="17" charset="-128"/>
                        </a:rPr>
                        <a:t>☎</a:t>
                      </a:r>
                      <a:r>
                        <a:rPr kumimoji="1" lang="en-US" altLang="ja-JP" sz="700" dirty="0" smtClean="0">
                          <a:solidFill>
                            <a:srgbClr val="FF0000"/>
                          </a:solidFill>
                          <a:latin typeface="UD デジタル 教科書体 N-B" panose="02020700000000000000" pitchFamily="17" charset="-128"/>
                          <a:ea typeface="UD デジタル 教科書体 N-B" panose="02020700000000000000" pitchFamily="17" charset="-128"/>
                        </a:rPr>
                        <a:t>0463-31-3089</a:t>
                      </a:r>
                      <a:r>
                        <a:rPr kumimoji="1" lang="ja-JP" altLang="en-US" sz="700" dirty="0">
                          <a:solidFill>
                            <a:schemeClr val="tx1"/>
                          </a:solidFill>
                          <a:latin typeface="UD デジタル 教科書体 N-B" panose="02020700000000000000" pitchFamily="17" charset="-128"/>
                          <a:ea typeface="UD デジタル 教科書体 N-B" panose="02020700000000000000" pitchFamily="17" charset="-128"/>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637638"/>
                  </a:ext>
                </a:extLst>
              </a:tr>
              <a:tr h="314893">
                <a:tc>
                  <a:txBody>
                    <a:bodyPr/>
                    <a:lstStyle/>
                    <a:p>
                      <a:r>
                        <a:rPr kumimoji="1" lang="ja-JP" altLang="en-US" sz="700" dirty="0">
                          <a:latin typeface="UD デジタル 教科書体 N-B" panose="02020700000000000000" pitchFamily="17" charset="-128"/>
                          <a:ea typeface="UD デジタル 教科書体 N-B" panose="02020700000000000000" pitchFamily="17" charset="-128"/>
                        </a:rPr>
                        <a:t>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700" dirty="0" smtClean="0">
                          <a:latin typeface="UD デジタル 教科書体 N-B" panose="02020700000000000000" pitchFamily="17" charset="-128"/>
                          <a:ea typeface="UD デジタル 教科書体 N-B" panose="02020700000000000000" pitchFamily="17" charset="-128"/>
                        </a:rPr>
                        <a:t>喫茶</a:t>
                      </a:r>
                      <a:r>
                        <a:rPr kumimoji="1" lang="ja-JP" altLang="en-US" sz="700" dirty="0">
                          <a:latin typeface="UD デジタル 教科書体 N-B" panose="02020700000000000000" pitchFamily="17" charset="-128"/>
                          <a:ea typeface="UD デジタル 教科書体 N-B" panose="02020700000000000000" pitchFamily="17" charset="-128"/>
                        </a:rPr>
                        <a:t>まつが</a:t>
                      </a:r>
                      <a:r>
                        <a:rPr kumimoji="1" lang="ja-JP" altLang="en-US" sz="700" dirty="0" err="1">
                          <a:latin typeface="UD デジタル 教科書体 N-B" panose="02020700000000000000" pitchFamily="17" charset="-128"/>
                          <a:ea typeface="UD デジタル 教科書体 N-B" panose="02020700000000000000" pitchFamily="17" charset="-128"/>
                        </a:rPr>
                        <a:t>おか</a:t>
                      </a:r>
                      <a:endParaRPr kumimoji="1" lang="ja-JP" altLang="en-US" sz="700" dirty="0">
                        <a:latin typeface="UD デジタル 教科書体 N-B" panose="02020700000000000000" pitchFamily="17" charset="-128"/>
                        <a:ea typeface="UD デジタル 教科書体 N-B" panose="02020700000000000000"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700" dirty="0">
                          <a:latin typeface="UD デジタル 教科書体 N-B" panose="02020700000000000000" pitchFamily="17" charset="-128"/>
                          <a:ea typeface="UD デジタル 教科書体 N-B" panose="02020700000000000000" pitchFamily="17" charset="-128"/>
                        </a:rPr>
                        <a:t>松が丘公民館</a:t>
                      </a:r>
                    </a:p>
                    <a:p>
                      <a:r>
                        <a:rPr kumimoji="1" lang="ja-JP" altLang="en-US" sz="700" dirty="0">
                          <a:latin typeface="UD デジタル 教科書体 N-B" panose="02020700000000000000" pitchFamily="17" charset="-128"/>
                          <a:ea typeface="UD デジタル 教科書体 N-B" panose="02020700000000000000" pitchFamily="17" charset="-128"/>
                        </a:rPr>
                        <a:t>平塚市</a:t>
                      </a:r>
                      <a:r>
                        <a:rPr kumimoji="1" lang="ja-JP" altLang="en-US" sz="700" dirty="0" smtClean="0">
                          <a:latin typeface="UD デジタル 教科書体 N-B" panose="02020700000000000000" pitchFamily="17" charset="-128"/>
                          <a:ea typeface="UD デジタル 教科書体 N-B" panose="02020700000000000000" pitchFamily="17" charset="-128"/>
                        </a:rPr>
                        <a:t>東中原</a:t>
                      </a:r>
                      <a:r>
                        <a:rPr kumimoji="1" lang="en-US" altLang="ja-JP" sz="700" dirty="0" smtClean="0">
                          <a:latin typeface="UD デジタル 教科書体 N-B" panose="02020700000000000000" pitchFamily="17" charset="-128"/>
                          <a:ea typeface="UD デジタル 教科書体 N-B" panose="02020700000000000000" pitchFamily="17" charset="-128"/>
                        </a:rPr>
                        <a:t>2-17-19</a:t>
                      </a:r>
                      <a:endParaRPr kumimoji="1" lang="ja-JP" altLang="en-US" sz="700" dirty="0">
                        <a:latin typeface="UD デジタル 教科書体 N-B" panose="02020700000000000000" pitchFamily="17" charset="-128"/>
                        <a:ea typeface="UD デジタル 教科書体 N-B" panose="02020700000000000000"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600" dirty="0">
                          <a:latin typeface="UD デジタル 教科書体 N-B" panose="02020700000000000000" pitchFamily="17" charset="-128"/>
                          <a:ea typeface="UD デジタル 教科書体 N-B" panose="02020700000000000000" pitchFamily="17" charset="-128"/>
                        </a:rPr>
                        <a:t>高齢者よろず相談</a:t>
                      </a:r>
                      <a:r>
                        <a:rPr kumimoji="1" lang="ja-JP" altLang="en-US" sz="600" dirty="0" smtClean="0">
                          <a:latin typeface="UD デジタル 教科書体 N-B" panose="02020700000000000000" pitchFamily="17" charset="-128"/>
                          <a:ea typeface="UD デジタル 教科書体 N-B" panose="02020700000000000000" pitchFamily="17" charset="-128"/>
                        </a:rPr>
                        <a:t>センター</a:t>
                      </a:r>
                      <a:r>
                        <a:rPr kumimoji="1" lang="ja-JP" altLang="en-US" sz="700" dirty="0" smtClean="0">
                          <a:latin typeface="UD デジタル 教科書体 N-B" panose="02020700000000000000" pitchFamily="17" charset="-128"/>
                          <a:ea typeface="UD デジタル 教科書体 N-B" panose="02020700000000000000" pitchFamily="17" charset="-128"/>
                        </a:rPr>
                        <a:t>まつ</a:t>
                      </a:r>
                      <a:r>
                        <a:rPr kumimoji="1" lang="ja-JP" altLang="en-US" sz="700" dirty="0">
                          <a:latin typeface="UD デジタル 教科書体 N-B" panose="02020700000000000000" pitchFamily="17" charset="-128"/>
                          <a:ea typeface="UD デジタル 教科書体 N-B" panose="02020700000000000000" pitchFamily="17" charset="-128"/>
                        </a:rPr>
                        <a:t>が</a:t>
                      </a:r>
                      <a:r>
                        <a:rPr kumimoji="1" lang="ja-JP" altLang="en-US" sz="700" dirty="0" err="1">
                          <a:latin typeface="UD デジタル 教科書体 N-B" panose="02020700000000000000" pitchFamily="17" charset="-128"/>
                          <a:ea typeface="UD デジタル 教科書体 N-B" panose="02020700000000000000" pitchFamily="17" charset="-128"/>
                        </a:rPr>
                        <a:t>おか</a:t>
                      </a:r>
                      <a:endParaRPr kumimoji="1" lang="ja-JP" altLang="en-US" sz="700" dirty="0">
                        <a:latin typeface="UD デジタル 教科書体 N-B" panose="02020700000000000000" pitchFamily="17" charset="-128"/>
                        <a:ea typeface="UD デジタル 教科書体 N-B" panose="02020700000000000000" pitchFamily="17" charset="-128"/>
                      </a:endParaRPr>
                    </a:p>
                    <a:p>
                      <a:r>
                        <a:rPr kumimoji="1" lang="ja-JP" altLang="en-US" sz="700" dirty="0">
                          <a:latin typeface="UD デジタル 教科書体 N-B" panose="02020700000000000000" pitchFamily="17" charset="-128"/>
                          <a:ea typeface="UD デジタル 教科書体 N-B" panose="02020700000000000000" pitchFamily="17" charset="-128"/>
                        </a:rPr>
                        <a:t>☎</a:t>
                      </a:r>
                      <a:r>
                        <a:rPr kumimoji="1" lang="en-US" altLang="ja-JP" sz="700" dirty="0" smtClean="0">
                          <a:latin typeface="UD デジタル 教科書体 N-B" panose="02020700000000000000" pitchFamily="17" charset="-128"/>
                          <a:ea typeface="UD デジタル 教科書体 N-B" panose="02020700000000000000" pitchFamily="17" charset="-128"/>
                        </a:rPr>
                        <a:t>0463-35-4465</a:t>
                      </a:r>
                      <a:endParaRPr kumimoji="1" lang="ja-JP" altLang="en-US" sz="700" dirty="0">
                        <a:latin typeface="UD デジタル 教科書体 N-B" panose="02020700000000000000" pitchFamily="17" charset="-128"/>
                        <a:ea typeface="UD デジタル 教科書体 N-B" panose="02020700000000000000"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32771849"/>
                  </a:ext>
                </a:extLst>
              </a:tr>
              <a:tr h="406468">
                <a:tc>
                  <a:txBody>
                    <a:bodyPr/>
                    <a:lstStyle/>
                    <a:p>
                      <a:r>
                        <a:rPr kumimoji="1" lang="ja-JP" altLang="en-US" sz="700" dirty="0">
                          <a:latin typeface="UD デジタル 教科書体 N-B" panose="02020700000000000000" pitchFamily="17" charset="-128"/>
                          <a:ea typeface="UD デジタル 教科書体 N-B" panose="02020700000000000000" pitchFamily="17" charset="-128"/>
                        </a:rPr>
                        <a:t>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700" dirty="0">
                          <a:latin typeface="UD デジタル 教科書体 N-B" panose="02020700000000000000" pitchFamily="17" charset="-128"/>
                          <a:ea typeface="UD デジタル 教科書体 N-B" panose="02020700000000000000" pitchFamily="17" charset="-128"/>
                        </a:rPr>
                        <a:t>パークゴルフ輪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700" dirty="0">
                          <a:latin typeface="UD デジタル 教科書体 N-B" panose="02020700000000000000" pitchFamily="17" charset="-128"/>
                          <a:ea typeface="UD デジタル 教科書体 N-B" panose="02020700000000000000" pitchFamily="17" charset="-128"/>
                        </a:rPr>
                        <a:t>木村植物園　</a:t>
                      </a:r>
                      <a:endParaRPr kumimoji="1" lang="en-US" altLang="ja-JP" sz="700" dirty="0">
                        <a:latin typeface="UD デジタル 教科書体 N-B" panose="02020700000000000000" pitchFamily="17" charset="-128"/>
                        <a:ea typeface="UD デジタル 教科書体 N-B" panose="02020700000000000000" pitchFamily="17" charset="-128"/>
                      </a:endParaRPr>
                    </a:p>
                    <a:p>
                      <a:r>
                        <a:rPr kumimoji="1" lang="ja-JP" altLang="en-US" sz="700" dirty="0">
                          <a:latin typeface="UD デジタル 教科書体 N-B" panose="02020700000000000000" pitchFamily="17" charset="-128"/>
                          <a:ea typeface="UD デジタル 教科書体 N-B" panose="02020700000000000000" pitchFamily="17" charset="-128"/>
                        </a:rPr>
                        <a:t>湘南ひらつかパークゴルフ場</a:t>
                      </a:r>
                    </a:p>
                    <a:p>
                      <a:r>
                        <a:rPr kumimoji="1" lang="ja-JP" altLang="en-US" sz="700" dirty="0">
                          <a:latin typeface="UD デジタル 教科書体 N-B" panose="02020700000000000000" pitchFamily="17" charset="-128"/>
                          <a:ea typeface="UD デジタル 教科書体 N-B" panose="02020700000000000000" pitchFamily="17" charset="-128"/>
                        </a:rPr>
                        <a:t>平塚市上</a:t>
                      </a:r>
                      <a:r>
                        <a:rPr kumimoji="1" lang="ja-JP" altLang="en-US" sz="700" dirty="0" smtClean="0">
                          <a:latin typeface="UD デジタル 教科書体 N-B" panose="02020700000000000000" pitchFamily="17" charset="-128"/>
                          <a:ea typeface="UD デジタル 教科書体 N-B" panose="02020700000000000000" pitchFamily="17" charset="-128"/>
                        </a:rPr>
                        <a:t>吉沢</a:t>
                      </a:r>
                      <a:r>
                        <a:rPr kumimoji="1" lang="en-US" altLang="ja-JP" sz="700" dirty="0" smtClean="0">
                          <a:latin typeface="UD デジタル 教科書体 N-B" panose="02020700000000000000" pitchFamily="17" charset="-128"/>
                          <a:ea typeface="UD デジタル 教科書体 N-B" panose="02020700000000000000" pitchFamily="17" charset="-128"/>
                        </a:rPr>
                        <a:t>1579-1</a:t>
                      </a:r>
                      <a:endParaRPr kumimoji="1" lang="ja-JP" altLang="en-US" sz="700" dirty="0">
                        <a:latin typeface="UD デジタル 教科書体 N-B" panose="02020700000000000000" pitchFamily="17" charset="-128"/>
                        <a:ea typeface="UD デジタル 教科書体 N-B" panose="02020700000000000000"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700" dirty="0">
                          <a:latin typeface="UD デジタル 教科書体 N-B" panose="02020700000000000000" pitchFamily="17" charset="-128"/>
                          <a:ea typeface="UD デジタル 教科書体 N-B" panose="02020700000000000000" pitchFamily="17" charset="-128"/>
                        </a:rPr>
                        <a:t>島津　勝吾</a:t>
                      </a:r>
                    </a:p>
                    <a:p>
                      <a:r>
                        <a:rPr kumimoji="1" lang="ja-JP" altLang="en-US" sz="700" dirty="0">
                          <a:latin typeface="UD デジタル 教科書体 N-B" panose="02020700000000000000" pitchFamily="17" charset="-128"/>
                          <a:ea typeface="UD デジタル 教科書体 N-B" panose="02020700000000000000" pitchFamily="17" charset="-128"/>
                        </a:rPr>
                        <a:t>☎</a:t>
                      </a:r>
                      <a:r>
                        <a:rPr kumimoji="1" lang="en-US" altLang="ja-JP" sz="700" dirty="0" smtClean="0">
                          <a:latin typeface="UD デジタル 教科書体 N-B" panose="02020700000000000000" pitchFamily="17" charset="-128"/>
                          <a:ea typeface="UD デジタル 教科書体 N-B" panose="02020700000000000000" pitchFamily="17" charset="-128"/>
                        </a:rPr>
                        <a:t>0463-59-8176</a:t>
                      </a:r>
                      <a:r>
                        <a:rPr kumimoji="1" lang="ja-JP" altLang="en-US" sz="700" dirty="0" smtClean="0">
                          <a:latin typeface="UD デジタル 教科書体 N-B" panose="02020700000000000000" pitchFamily="17" charset="-128"/>
                          <a:ea typeface="UD デジタル 教科書体 N-B" panose="02020700000000000000" pitchFamily="17" charset="-128"/>
                        </a:rPr>
                        <a:t>・</a:t>
                      </a:r>
                      <a:r>
                        <a:rPr kumimoji="1" lang="en-US" altLang="ja-JP" sz="700" dirty="0" smtClean="0">
                          <a:latin typeface="UD デジタル 教科書体 N-B" panose="02020700000000000000" pitchFamily="17" charset="-128"/>
                          <a:ea typeface="UD デジタル 教科書体 N-B" panose="02020700000000000000" pitchFamily="17" charset="-128"/>
                        </a:rPr>
                        <a:t>080-8881-4565</a:t>
                      </a:r>
                      <a:endParaRPr kumimoji="1" lang="ja-JP" altLang="en-US" sz="700" dirty="0">
                        <a:latin typeface="UD デジタル 教科書体 N-B" panose="02020700000000000000" pitchFamily="17" charset="-128"/>
                        <a:ea typeface="UD デジタル 教科書体 N-B" panose="02020700000000000000"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541067"/>
                  </a:ext>
                </a:extLst>
              </a:tr>
              <a:tr h="429401">
                <a:tc>
                  <a:txBody>
                    <a:bodyPr/>
                    <a:lstStyle/>
                    <a:p>
                      <a:r>
                        <a:rPr kumimoji="1" lang="ja-JP" altLang="en-US" sz="700" dirty="0">
                          <a:latin typeface="UD デジタル 教科書体 N-B" panose="02020700000000000000" pitchFamily="17" charset="-128"/>
                          <a:ea typeface="UD デジタル 教科書体 N-B" panose="02020700000000000000" pitchFamily="17" charset="-128"/>
                        </a:rPr>
                        <a:t>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700" dirty="0">
                          <a:latin typeface="UD デジタル 教科書体 N-B" panose="02020700000000000000" pitchFamily="17" charset="-128"/>
                          <a:ea typeface="UD デジタル 教科書体 N-B" panose="02020700000000000000" pitchFamily="17" charset="-128"/>
                        </a:rPr>
                        <a:t>豊田</a:t>
                      </a:r>
                      <a:r>
                        <a:rPr kumimoji="1" lang="ja-JP" altLang="en-US" sz="700" dirty="0" smtClean="0">
                          <a:latin typeface="UD デジタル 教科書体 N-B" panose="02020700000000000000" pitchFamily="17" charset="-128"/>
                          <a:ea typeface="UD デジタル 教科書体 N-B" panose="02020700000000000000" pitchFamily="17" charset="-128"/>
                        </a:rPr>
                        <a:t>オレンジカフェ</a:t>
                      </a:r>
                      <a:endParaRPr kumimoji="1" lang="ja-JP" altLang="en-US" sz="700" dirty="0">
                        <a:latin typeface="UD デジタル 教科書体 N-B" panose="02020700000000000000" pitchFamily="17" charset="-128"/>
                        <a:ea typeface="UD デジタル 教科書体 N-B" panose="02020700000000000000"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700" dirty="0">
                          <a:latin typeface="UD デジタル 教科書体 N-B" panose="02020700000000000000" pitchFamily="17" charset="-128"/>
                          <a:ea typeface="UD デジタル 教科書体 N-B" panose="02020700000000000000" pitchFamily="17" charset="-128"/>
                        </a:rPr>
                        <a:t>豊田地区町内福祉村</a:t>
                      </a:r>
                      <a:endParaRPr kumimoji="1" lang="en-US" altLang="ja-JP" sz="700" dirty="0">
                        <a:latin typeface="UD デジタル 教科書体 N-B" panose="02020700000000000000" pitchFamily="17" charset="-128"/>
                        <a:ea typeface="UD デジタル 教科書体 N-B" panose="02020700000000000000" pitchFamily="17" charset="-128"/>
                      </a:endParaRPr>
                    </a:p>
                    <a:p>
                      <a:r>
                        <a:rPr kumimoji="1" lang="ja-JP" altLang="en-US" sz="700" dirty="0">
                          <a:latin typeface="UD デジタル 教科書体 N-B" panose="02020700000000000000" pitchFamily="17" charset="-128"/>
                          <a:ea typeface="UD デジタル 教科書体 N-B" panose="02020700000000000000" pitchFamily="17" charset="-128"/>
                        </a:rPr>
                        <a:t>平塚市南豊田</a:t>
                      </a:r>
                      <a:r>
                        <a:rPr kumimoji="1" lang="en-US" altLang="ja-JP" sz="700" dirty="0">
                          <a:latin typeface="UD デジタル 教科書体 N-B" panose="02020700000000000000" pitchFamily="17" charset="-128"/>
                          <a:ea typeface="UD デジタル 教科書体 N-B" panose="02020700000000000000" pitchFamily="17" charset="-128"/>
                        </a:rPr>
                        <a:t>381</a:t>
                      </a:r>
                      <a:endParaRPr kumimoji="1" lang="ja-JP" altLang="en-US" sz="700" dirty="0">
                        <a:latin typeface="UD デジタル 教科書体 N-B" panose="02020700000000000000" pitchFamily="17" charset="-128"/>
                        <a:ea typeface="UD デジタル 教科書体 N-B" panose="02020700000000000000"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700" dirty="0">
                          <a:latin typeface="UD デジタル 教科書体 N-B" panose="02020700000000000000" pitchFamily="17" charset="-128"/>
                          <a:ea typeface="UD デジタル 教科書体 N-B" panose="02020700000000000000" pitchFamily="17" charset="-128"/>
                        </a:rPr>
                        <a:t>豊田地区町内福祉村　</a:t>
                      </a:r>
                      <a:endParaRPr kumimoji="1" lang="en-US" altLang="ja-JP" sz="700" dirty="0">
                        <a:latin typeface="UD デジタル 教科書体 N-B" panose="02020700000000000000" pitchFamily="17" charset="-128"/>
                        <a:ea typeface="UD デジタル 教科書体 N-B" panose="02020700000000000000" pitchFamily="17" charset="-128"/>
                      </a:endParaRPr>
                    </a:p>
                    <a:p>
                      <a:r>
                        <a:rPr kumimoji="1" lang="ja-JP" altLang="en-US" sz="700" dirty="0" smtClean="0">
                          <a:latin typeface="UD デジタル 教科書体 N-B" panose="02020700000000000000" pitchFamily="17" charset="-128"/>
                          <a:ea typeface="UD デジタル 教科書体 N-B" panose="02020700000000000000" pitchFamily="17" charset="-128"/>
                        </a:rPr>
                        <a:t>オレンジカフェサロンリーダー</a:t>
                      </a:r>
                      <a:endParaRPr kumimoji="1" lang="en-US" altLang="ja-JP" sz="700" dirty="0" smtClean="0">
                        <a:latin typeface="UD デジタル 教科書体 N-B" panose="02020700000000000000" pitchFamily="17" charset="-128"/>
                        <a:ea typeface="UD デジタル 教科書体 N-B" panose="02020700000000000000" pitchFamily="17" charset="-128"/>
                      </a:endParaRPr>
                    </a:p>
                    <a:p>
                      <a:r>
                        <a:rPr kumimoji="1" lang="ja-JP" altLang="en-US" sz="700" dirty="0" smtClean="0">
                          <a:latin typeface="UD デジタル 教科書体 N-B" panose="02020700000000000000" pitchFamily="17" charset="-128"/>
                          <a:ea typeface="UD デジタル 教科書体 N-B" panose="02020700000000000000" pitchFamily="17" charset="-128"/>
                        </a:rPr>
                        <a:t>☎</a:t>
                      </a:r>
                      <a:r>
                        <a:rPr kumimoji="1" lang="en-US" altLang="ja-JP" sz="700" dirty="0">
                          <a:latin typeface="UD デジタル 教科書体 N-B" panose="02020700000000000000" pitchFamily="17" charset="-128"/>
                          <a:ea typeface="UD デジタル 教科書体 N-B" panose="02020700000000000000" pitchFamily="17" charset="-128"/>
                        </a:rPr>
                        <a:t>0463-67-1618</a:t>
                      </a:r>
                      <a:endParaRPr kumimoji="1" lang="ja-JP" altLang="en-US" sz="700" dirty="0">
                        <a:latin typeface="UD デジタル 教科書体 N-B" panose="02020700000000000000" pitchFamily="17" charset="-128"/>
                        <a:ea typeface="UD デジタル 教科書体 N-B" panose="02020700000000000000"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6949997"/>
                  </a:ext>
                </a:extLst>
              </a:tr>
              <a:tr h="420679">
                <a:tc>
                  <a:txBody>
                    <a:bodyPr/>
                    <a:lstStyle/>
                    <a:p>
                      <a:r>
                        <a:rPr kumimoji="1" lang="ja-JP" altLang="en-US" sz="700" dirty="0">
                          <a:latin typeface="UD デジタル 教科書体 N-B" panose="02020700000000000000" pitchFamily="17" charset="-128"/>
                          <a:ea typeface="UD デジタル 教科書体 N-B" panose="02020700000000000000" pitchFamily="17" charset="-128"/>
                        </a:rPr>
                        <a:t>８</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700" dirty="0">
                          <a:latin typeface="UD デジタル 教科書体 N-B" panose="02020700000000000000" pitchFamily="17" charset="-128"/>
                          <a:ea typeface="UD デジタル 教科書体 N-B" panose="02020700000000000000" pitchFamily="17" charset="-128"/>
                        </a:rPr>
                        <a:t>おしゃべりサロン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zh-CN" altLang="en-US" sz="700" dirty="0">
                          <a:latin typeface="UD デジタル 教科書体 N-B" panose="02020700000000000000" pitchFamily="17" charset="-128"/>
                          <a:ea typeface="UD デジタル 教科書体 N-B" panose="02020700000000000000" pitchFamily="17" charset="-128"/>
                        </a:rPr>
                        <a:t>金田地区</a:t>
                      </a:r>
                      <a:r>
                        <a:rPr kumimoji="1" lang="ja-JP" altLang="en-US" sz="700" dirty="0">
                          <a:latin typeface="UD デジタル 教科書体 N-B" panose="02020700000000000000" pitchFamily="17" charset="-128"/>
                          <a:ea typeface="UD デジタル 教科書体 N-B" panose="02020700000000000000" pitchFamily="17" charset="-128"/>
                        </a:rPr>
                        <a:t>町</a:t>
                      </a:r>
                      <a:r>
                        <a:rPr kumimoji="1" lang="zh-CN" altLang="en-US" sz="700" dirty="0">
                          <a:latin typeface="UD デジタル 教科書体 N-B" panose="02020700000000000000" pitchFamily="17" charset="-128"/>
                          <a:ea typeface="UD デジタル 教科書体 N-B" panose="02020700000000000000" pitchFamily="17" charset="-128"/>
                        </a:rPr>
                        <a:t>内福祉村</a:t>
                      </a:r>
                      <a:endParaRPr kumimoji="1" lang="en-US" altLang="zh-CN" sz="700" dirty="0">
                        <a:latin typeface="UD デジタル 教科書体 N-B" panose="02020700000000000000" pitchFamily="17" charset="-128"/>
                        <a:ea typeface="UD デジタル 教科書体 N-B" panose="02020700000000000000" pitchFamily="17" charset="-128"/>
                      </a:endParaRPr>
                    </a:p>
                    <a:p>
                      <a:r>
                        <a:rPr kumimoji="1" lang="ja-JP" altLang="en-US" sz="700" dirty="0">
                          <a:latin typeface="UD デジタル 教科書体 N-B" panose="02020700000000000000" pitchFamily="17" charset="-128"/>
                          <a:ea typeface="UD デジタル 教科書体 N-B" panose="02020700000000000000" pitchFamily="17" charset="-128"/>
                        </a:rPr>
                        <a:t>平塚市入野</a:t>
                      </a:r>
                      <a:r>
                        <a:rPr kumimoji="1" lang="en-US" altLang="ja-JP" sz="700" dirty="0">
                          <a:latin typeface="UD デジタル 教科書体 N-B" panose="02020700000000000000" pitchFamily="17" charset="-128"/>
                          <a:ea typeface="UD デジタル 教科書体 N-B" panose="02020700000000000000" pitchFamily="17" charset="-128"/>
                        </a:rPr>
                        <a:t>104-2</a:t>
                      </a:r>
                      <a:endParaRPr kumimoji="1" lang="ja-JP" altLang="en-US" sz="700" dirty="0">
                        <a:latin typeface="UD デジタル 教科書体 N-B" panose="02020700000000000000" pitchFamily="17" charset="-128"/>
                        <a:ea typeface="UD デジタル 教科書体 N-B" panose="02020700000000000000"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700" dirty="0">
                          <a:latin typeface="UD デジタル 教科書体 N-B" panose="02020700000000000000" pitchFamily="17" charset="-128"/>
                          <a:ea typeface="UD デジタル 教科書体 N-B" panose="02020700000000000000" pitchFamily="17" charset="-128"/>
                        </a:rPr>
                        <a:t>金田地区町内福祉村</a:t>
                      </a:r>
                      <a:endParaRPr kumimoji="1" lang="en-US" altLang="ja-JP" sz="700" dirty="0">
                        <a:latin typeface="UD デジタル 教科書体 N-B" panose="02020700000000000000" pitchFamily="17" charset="-128"/>
                        <a:ea typeface="UD デジタル 教科書体 N-B" panose="02020700000000000000" pitchFamily="17" charset="-128"/>
                      </a:endParaRPr>
                    </a:p>
                    <a:p>
                      <a:r>
                        <a:rPr kumimoji="1" lang="ja-JP" altLang="en-US" sz="700" dirty="0">
                          <a:latin typeface="UD デジタル 教科書体 N-B" panose="02020700000000000000" pitchFamily="17" charset="-128"/>
                          <a:ea typeface="UD デジタル 教科書体 N-B" panose="02020700000000000000" pitchFamily="17" charset="-128"/>
                        </a:rPr>
                        <a:t>☎</a:t>
                      </a:r>
                      <a:r>
                        <a:rPr kumimoji="1" lang="en-US" altLang="ja-JP" sz="700" dirty="0">
                          <a:latin typeface="UD デジタル 教科書体 N-B" panose="02020700000000000000" pitchFamily="17" charset="-128"/>
                          <a:ea typeface="UD デジタル 教科書体 N-B" panose="02020700000000000000" pitchFamily="17" charset="-128"/>
                        </a:rPr>
                        <a:t>0463-35-4670</a:t>
                      </a:r>
                      <a:endParaRPr kumimoji="1" lang="ja-JP" altLang="en-US" sz="700" dirty="0">
                        <a:latin typeface="UD デジタル 教科書体 N-B" panose="02020700000000000000" pitchFamily="17" charset="-128"/>
                        <a:ea typeface="UD デジタル 教科書体 N-B" panose="02020700000000000000"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0580278"/>
                  </a:ext>
                </a:extLst>
              </a:tr>
              <a:tr h="511848">
                <a:tc>
                  <a:txBody>
                    <a:bodyPr/>
                    <a:lstStyle/>
                    <a:p>
                      <a:r>
                        <a:rPr kumimoji="1" lang="ja-JP" altLang="en-US" sz="700" dirty="0">
                          <a:latin typeface="UD デジタル 教科書体 N-B" panose="02020700000000000000" pitchFamily="17" charset="-128"/>
                          <a:ea typeface="UD デジタル 教科書体 N-B" panose="02020700000000000000" pitchFamily="17" charset="-128"/>
                        </a:rPr>
                        <a:t>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700" dirty="0">
                          <a:latin typeface="UD デジタル 教科書体 N-B" panose="02020700000000000000" pitchFamily="17" charset="-128"/>
                          <a:ea typeface="UD デジタル 教科書体 N-B" panose="02020700000000000000" pitchFamily="17" charset="-128"/>
                        </a:rPr>
                        <a:t>さん　かふぇ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700" dirty="0">
                          <a:latin typeface="UD デジタル 教科書体 N-B" panose="02020700000000000000" pitchFamily="17" charset="-128"/>
                          <a:ea typeface="UD デジタル 教科書体 N-B" panose="02020700000000000000" pitchFamily="17" charset="-128"/>
                        </a:rPr>
                        <a:t>●旭南地区町内福祉村</a:t>
                      </a:r>
                      <a:endParaRPr kumimoji="1" lang="en-US" altLang="ja-JP" sz="700" dirty="0">
                        <a:latin typeface="UD デジタル 教科書体 N-B" panose="02020700000000000000" pitchFamily="17" charset="-128"/>
                        <a:ea typeface="UD デジタル 教科書体 N-B" panose="02020700000000000000" pitchFamily="17" charset="-128"/>
                      </a:endParaRPr>
                    </a:p>
                    <a:p>
                      <a:r>
                        <a:rPr kumimoji="1" lang="ja-JP" altLang="en-US" sz="700" dirty="0">
                          <a:latin typeface="UD デジタル 教科書体 N-B" panose="02020700000000000000" pitchFamily="17" charset="-128"/>
                          <a:ea typeface="UD デジタル 教科書体 N-B" panose="02020700000000000000" pitchFamily="17" charset="-128"/>
                        </a:rPr>
                        <a:t>　平塚市高村</a:t>
                      </a:r>
                      <a:r>
                        <a:rPr kumimoji="1" lang="en-US" altLang="ja-JP" sz="700" dirty="0">
                          <a:latin typeface="UD デジタル 教科書体 N-B" panose="02020700000000000000" pitchFamily="17" charset="-128"/>
                          <a:ea typeface="UD デジタル 教科書体 N-B" panose="02020700000000000000" pitchFamily="17" charset="-128"/>
                        </a:rPr>
                        <a:t>203</a:t>
                      </a:r>
                      <a:endParaRPr kumimoji="1" lang="ja-JP" altLang="en-US" sz="700" dirty="0">
                        <a:latin typeface="UD デジタル 教科書体 N-B" panose="02020700000000000000" pitchFamily="17" charset="-128"/>
                        <a:ea typeface="UD デジタル 教科書体 N-B" panose="02020700000000000000" pitchFamily="17" charset="-128"/>
                      </a:endParaRPr>
                    </a:p>
                    <a:p>
                      <a:r>
                        <a:rPr kumimoji="1" lang="ja-JP" altLang="en-US" sz="700" dirty="0">
                          <a:latin typeface="UD デジタル 教科書体 N-B" panose="02020700000000000000" pitchFamily="17" charset="-128"/>
                          <a:ea typeface="UD デジタル 教科書体 N-B" panose="02020700000000000000" pitchFamily="17" charset="-128"/>
                        </a:rPr>
                        <a:t>●旭</a:t>
                      </a:r>
                      <a:r>
                        <a:rPr kumimoji="1" lang="ja-JP" altLang="en-US" sz="700" dirty="0" smtClean="0">
                          <a:latin typeface="UD デジタル 教科書体 N-B" panose="02020700000000000000" pitchFamily="17" charset="-128"/>
                          <a:ea typeface="UD デジタル 教科書体 N-B" panose="02020700000000000000" pitchFamily="17" charset="-128"/>
                        </a:rPr>
                        <a:t>南公民館</a:t>
                      </a:r>
                      <a:endParaRPr kumimoji="1" lang="en-US" altLang="ja-JP" sz="700" dirty="0" smtClean="0">
                        <a:latin typeface="UD デジタル 教科書体 N-B" panose="02020700000000000000" pitchFamily="17" charset="-128"/>
                        <a:ea typeface="UD デジタル 教科書体 N-B" panose="02020700000000000000" pitchFamily="17" charset="-128"/>
                      </a:endParaRPr>
                    </a:p>
                    <a:p>
                      <a:r>
                        <a:rPr kumimoji="1" lang="ja-JP" altLang="en-US" sz="700" dirty="0">
                          <a:latin typeface="UD デジタル 教科書体 N-B" panose="02020700000000000000" pitchFamily="17" charset="-128"/>
                          <a:ea typeface="UD デジタル 教科書体 N-B" panose="02020700000000000000" pitchFamily="17" charset="-128"/>
                        </a:rPr>
                        <a:t>　平塚市山下</a:t>
                      </a:r>
                      <a:r>
                        <a:rPr kumimoji="1" lang="en-US" altLang="ja-JP" sz="700" dirty="0">
                          <a:latin typeface="UD デジタル 教科書体 N-B" panose="02020700000000000000" pitchFamily="17" charset="-128"/>
                          <a:ea typeface="UD デジタル 教科書体 N-B" panose="02020700000000000000" pitchFamily="17" charset="-128"/>
                        </a:rPr>
                        <a:t>2-16-1</a:t>
                      </a:r>
                      <a:endParaRPr kumimoji="1" lang="ja-JP" altLang="en-US" sz="700" dirty="0">
                        <a:latin typeface="UD デジタル 教科書体 N-B" panose="02020700000000000000" pitchFamily="17" charset="-128"/>
                        <a:ea typeface="UD デジタル 教科書体 N-B" panose="02020700000000000000"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600" dirty="0">
                          <a:latin typeface="UD デジタル 教科書体 N-B" panose="02020700000000000000" pitchFamily="17" charset="-128"/>
                          <a:ea typeface="UD デジタル 教科書体 N-B" panose="02020700000000000000" pitchFamily="17" charset="-128"/>
                        </a:rPr>
                        <a:t>高齢者よろず相談</a:t>
                      </a:r>
                      <a:r>
                        <a:rPr kumimoji="1" lang="ja-JP" altLang="en-US" sz="600" dirty="0" smtClean="0">
                          <a:latin typeface="UD デジタル 教科書体 N-B" panose="02020700000000000000" pitchFamily="17" charset="-128"/>
                          <a:ea typeface="UD デジタル 教科書体 N-B" panose="02020700000000000000" pitchFamily="17" charset="-128"/>
                        </a:rPr>
                        <a:t>センター</a:t>
                      </a:r>
                      <a:r>
                        <a:rPr kumimoji="1" lang="ja-JP" altLang="en-US" sz="700" dirty="0" smtClean="0">
                          <a:latin typeface="UD デジタル 教科書体 N-B" panose="02020700000000000000" pitchFamily="17" charset="-128"/>
                          <a:ea typeface="UD デジタル 教科書体 N-B" panose="02020700000000000000" pitchFamily="17" charset="-128"/>
                        </a:rPr>
                        <a:t>あさひ</a:t>
                      </a:r>
                      <a:r>
                        <a:rPr kumimoji="1" lang="ja-JP" altLang="en-US" sz="700" dirty="0">
                          <a:latin typeface="UD デジタル 教科書体 N-B" panose="02020700000000000000" pitchFamily="17" charset="-128"/>
                          <a:ea typeface="UD デジタル 教科書体 N-B" panose="02020700000000000000" pitchFamily="17" charset="-128"/>
                        </a:rPr>
                        <a:t>みなみ</a:t>
                      </a:r>
                      <a:endParaRPr kumimoji="1" lang="en-US" altLang="ja-JP" sz="700" dirty="0">
                        <a:latin typeface="UD デジタル 教科書体 N-B" panose="02020700000000000000" pitchFamily="17" charset="-128"/>
                        <a:ea typeface="UD デジタル 教科書体 N-B" panose="02020700000000000000" pitchFamily="17" charset="-128"/>
                      </a:endParaRPr>
                    </a:p>
                    <a:p>
                      <a:r>
                        <a:rPr kumimoji="1" lang="ja-JP" altLang="en-US" sz="700" dirty="0">
                          <a:latin typeface="UD デジタル 教科書体 N-B" panose="02020700000000000000" pitchFamily="17" charset="-128"/>
                          <a:ea typeface="UD デジタル 教科書体 N-B" panose="02020700000000000000" pitchFamily="17" charset="-128"/>
                        </a:rPr>
                        <a:t>☎</a:t>
                      </a:r>
                      <a:r>
                        <a:rPr kumimoji="1" lang="en-US" altLang="ja-JP" sz="700" dirty="0">
                          <a:latin typeface="UD デジタル 教科書体 N-B" panose="02020700000000000000" pitchFamily="17" charset="-128"/>
                          <a:ea typeface="UD デジタル 教科書体 N-B" panose="02020700000000000000" pitchFamily="17" charset="-128"/>
                        </a:rPr>
                        <a:t>0463-31-4932</a:t>
                      </a:r>
                      <a:endParaRPr kumimoji="1" lang="ja-JP" altLang="en-US" sz="700" dirty="0">
                        <a:latin typeface="UD デジタル 教科書体 N-B" panose="02020700000000000000" pitchFamily="17" charset="-128"/>
                        <a:ea typeface="UD デジタル 教科書体 N-B" panose="02020700000000000000"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4775910"/>
                  </a:ext>
                </a:extLst>
              </a:tr>
              <a:tr h="316573">
                <a:tc>
                  <a:txBody>
                    <a:bodyPr/>
                    <a:lstStyle/>
                    <a:p>
                      <a:r>
                        <a:rPr kumimoji="1" lang="en-US" altLang="ja-JP" sz="700" dirty="0" smtClean="0">
                          <a:latin typeface="UD デジタル 教科書体 N-B" panose="02020700000000000000" pitchFamily="17" charset="-128"/>
                          <a:ea typeface="UD デジタル 教科書体 N-B" panose="02020700000000000000" pitchFamily="17" charset="-128"/>
                        </a:rPr>
                        <a:t>10</a:t>
                      </a:r>
                      <a:endParaRPr kumimoji="1" lang="ja-JP" altLang="en-US" sz="700" dirty="0">
                        <a:latin typeface="UD デジタル 教科書体 N-B" panose="02020700000000000000" pitchFamily="17" charset="-128"/>
                        <a:ea typeface="UD デジタル 教科書体 N-B" panose="02020700000000000000"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700" dirty="0">
                          <a:latin typeface="UD デジタル 教科書体 N-B" panose="02020700000000000000" pitchFamily="17" charset="-128"/>
                          <a:ea typeface="UD デジタル 教科書体 N-B" panose="02020700000000000000" pitchFamily="17" charset="-128"/>
                        </a:rPr>
                        <a:t>ぬくもりカフェ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700" dirty="0">
                          <a:latin typeface="UD デジタル 教科書体 N-B" panose="02020700000000000000" pitchFamily="17" charset="-128"/>
                          <a:ea typeface="UD デジタル 教科書体 N-B" panose="02020700000000000000" pitchFamily="17" charset="-128"/>
                        </a:rPr>
                        <a:t>富士見地区町内福祉村</a:t>
                      </a:r>
                      <a:endParaRPr kumimoji="1" lang="en-US" altLang="ja-JP" sz="700" dirty="0">
                        <a:latin typeface="UD デジタル 教科書体 N-B" panose="02020700000000000000" pitchFamily="17" charset="-128"/>
                        <a:ea typeface="UD デジタル 教科書体 N-B" panose="02020700000000000000" pitchFamily="17" charset="-128"/>
                      </a:endParaRPr>
                    </a:p>
                    <a:p>
                      <a:r>
                        <a:rPr kumimoji="1" lang="ja-JP" altLang="en-US" sz="700" dirty="0">
                          <a:latin typeface="UD デジタル 教科書体 N-B" panose="02020700000000000000" pitchFamily="17" charset="-128"/>
                          <a:ea typeface="UD デジタル 教科書体 N-B" panose="02020700000000000000" pitchFamily="17" charset="-128"/>
                        </a:rPr>
                        <a:t>ぬくもりの</a:t>
                      </a:r>
                      <a:r>
                        <a:rPr kumimoji="1" lang="ja-JP" altLang="en-US" sz="700" dirty="0" smtClean="0">
                          <a:latin typeface="UD デジタル 教科書体 N-B" panose="02020700000000000000" pitchFamily="17" charset="-128"/>
                          <a:ea typeface="UD デジタル 教科書体 N-B" panose="02020700000000000000" pitchFamily="17" charset="-128"/>
                        </a:rPr>
                        <a:t>家　平塚市</a:t>
                      </a:r>
                      <a:r>
                        <a:rPr kumimoji="1" lang="ja-JP" altLang="en-US" sz="700" dirty="0">
                          <a:latin typeface="UD デジタル 教科書体 N-B" panose="02020700000000000000" pitchFamily="17" charset="-128"/>
                          <a:ea typeface="UD デジタル 教科書体 N-B" panose="02020700000000000000" pitchFamily="17" charset="-128"/>
                        </a:rPr>
                        <a:t>中里</a:t>
                      </a:r>
                      <a:r>
                        <a:rPr kumimoji="1" lang="en-US" altLang="ja-JP" sz="700" dirty="0">
                          <a:latin typeface="UD デジタル 教科書体 N-B" panose="02020700000000000000" pitchFamily="17" charset="-128"/>
                          <a:ea typeface="UD デジタル 教科書体 N-B" panose="02020700000000000000" pitchFamily="17" charset="-128"/>
                        </a:rPr>
                        <a:t>35-1</a:t>
                      </a:r>
                      <a:endParaRPr kumimoji="1" lang="ja-JP" altLang="en-US" sz="700" dirty="0">
                        <a:latin typeface="UD デジタル 教科書体 N-B" panose="02020700000000000000" pitchFamily="17" charset="-128"/>
                        <a:ea typeface="UD デジタル 教科書体 N-B" panose="02020700000000000000"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600" dirty="0">
                          <a:latin typeface="UD デジタル 教科書体 N-B" panose="02020700000000000000" pitchFamily="17" charset="-128"/>
                          <a:ea typeface="UD デジタル 教科書体 N-B" panose="02020700000000000000" pitchFamily="17" charset="-128"/>
                        </a:rPr>
                        <a:t>高齢者よろず相談</a:t>
                      </a:r>
                      <a:r>
                        <a:rPr kumimoji="1" lang="ja-JP" altLang="en-US" sz="600" dirty="0" smtClean="0">
                          <a:latin typeface="UD デジタル 教科書体 N-B" panose="02020700000000000000" pitchFamily="17" charset="-128"/>
                          <a:ea typeface="UD デジタル 教科書体 N-B" panose="02020700000000000000" pitchFamily="17" charset="-128"/>
                        </a:rPr>
                        <a:t>センター</a:t>
                      </a:r>
                      <a:r>
                        <a:rPr kumimoji="1" lang="ja-JP" altLang="en-US" sz="700" dirty="0" smtClean="0">
                          <a:latin typeface="UD デジタル 教科書体 N-B" panose="02020700000000000000" pitchFamily="17" charset="-128"/>
                          <a:ea typeface="UD デジタル 教科書体 N-B" panose="02020700000000000000" pitchFamily="17" charset="-128"/>
                        </a:rPr>
                        <a:t>ふじみ</a:t>
                      </a:r>
                      <a:endParaRPr kumimoji="1" lang="en-US" altLang="ja-JP" sz="700" dirty="0">
                        <a:latin typeface="UD デジタル 教科書体 N-B" panose="02020700000000000000" pitchFamily="17" charset="-128"/>
                        <a:ea typeface="UD デジタル 教科書体 N-B" panose="02020700000000000000" pitchFamily="17" charset="-128"/>
                      </a:endParaRPr>
                    </a:p>
                    <a:p>
                      <a:r>
                        <a:rPr kumimoji="1" lang="ja-JP" altLang="en-US" sz="700" dirty="0">
                          <a:latin typeface="UD デジタル 教科書体 N-B" panose="02020700000000000000" pitchFamily="17" charset="-128"/>
                          <a:ea typeface="UD デジタル 教科書体 N-B" panose="02020700000000000000" pitchFamily="17" charset="-128"/>
                        </a:rPr>
                        <a:t>☎</a:t>
                      </a:r>
                      <a:r>
                        <a:rPr kumimoji="1" lang="en-US" altLang="ja-JP" sz="700" dirty="0">
                          <a:latin typeface="UD デジタル 教科書体 N-B" panose="02020700000000000000" pitchFamily="17" charset="-128"/>
                          <a:ea typeface="UD デジタル 教科書体 N-B" panose="02020700000000000000" pitchFamily="17" charset="-128"/>
                        </a:rPr>
                        <a:t>0463-30-5010</a:t>
                      </a:r>
                      <a:endParaRPr kumimoji="1" lang="ja-JP" altLang="en-US" sz="700" dirty="0">
                        <a:latin typeface="UD デジタル 教科書体 N-B" panose="02020700000000000000" pitchFamily="17" charset="-128"/>
                        <a:ea typeface="UD デジタル 教科書体 N-B" panose="02020700000000000000"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22462647"/>
                  </a:ext>
                </a:extLst>
              </a:tr>
              <a:tr h="420679">
                <a:tc>
                  <a:txBody>
                    <a:bodyPr/>
                    <a:lstStyle/>
                    <a:p>
                      <a:r>
                        <a:rPr kumimoji="1" lang="en-US" altLang="ja-JP" sz="700" dirty="0">
                          <a:latin typeface="UD デジタル 教科書体 N-B" panose="02020700000000000000" pitchFamily="17" charset="-128"/>
                          <a:ea typeface="UD デジタル 教科書体 N-B" panose="02020700000000000000" pitchFamily="17" charset="-128"/>
                        </a:rPr>
                        <a:t>11</a:t>
                      </a:r>
                      <a:endParaRPr kumimoji="1" lang="ja-JP" altLang="en-US" sz="700" dirty="0">
                        <a:latin typeface="UD デジタル 教科書体 N-B" panose="02020700000000000000" pitchFamily="17" charset="-128"/>
                        <a:ea typeface="UD デジタル 教科書体 N-B" panose="02020700000000000000"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700" dirty="0">
                          <a:latin typeface="UD デジタル 教科書体 N-B" panose="02020700000000000000" pitchFamily="17" charset="-128"/>
                          <a:ea typeface="UD デジタル 教科書体 N-B" panose="02020700000000000000" pitchFamily="17" charset="-128"/>
                        </a:rPr>
                        <a:t>にんじんカフェ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700" dirty="0">
                          <a:latin typeface="UD デジタル 教科書体 N-B" panose="02020700000000000000" pitchFamily="17" charset="-128"/>
                          <a:ea typeface="UD デジタル 教科書体 N-B" panose="02020700000000000000" pitchFamily="17" charset="-128"/>
                        </a:rPr>
                        <a:t>花水公民館</a:t>
                      </a:r>
                      <a:endParaRPr kumimoji="1" lang="en-US" altLang="ja-JP" sz="700" dirty="0">
                        <a:latin typeface="UD デジタル 教科書体 N-B" panose="02020700000000000000" pitchFamily="17" charset="-128"/>
                        <a:ea typeface="UD デジタル 教科書体 N-B" panose="02020700000000000000" pitchFamily="17" charset="-128"/>
                      </a:endParaRPr>
                    </a:p>
                    <a:p>
                      <a:r>
                        <a:rPr kumimoji="1" lang="ja-JP" altLang="en-US" sz="700" dirty="0">
                          <a:latin typeface="UD デジタル 教科書体 N-B" panose="02020700000000000000" pitchFamily="17" charset="-128"/>
                          <a:ea typeface="UD デジタル 教科書体 N-B" panose="02020700000000000000" pitchFamily="17" charset="-128"/>
                        </a:rPr>
                        <a:t>平塚市桃浜町</a:t>
                      </a:r>
                      <a:r>
                        <a:rPr kumimoji="1" lang="en-US" altLang="ja-JP" sz="700" dirty="0">
                          <a:latin typeface="UD デジタル 教科書体 N-B" panose="02020700000000000000" pitchFamily="17" charset="-128"/>
                          <a:ea typeface="UD デジタル 教科書体 N-B" panose="02020700000000000000" pitchFamily="17" charset="-128"/>
                        </a:rPr>
                        <a:t>34-34</a:t>
                      </a:r>
                      <a:endParaRPr kumimoji="1" lang="ja-JP" altLang="en-US" sz="700" dirty="0">
                        <a:latin typeface="UD デジタル 教科書体 N-B" panose="02020700000000000000" pitchFamily="17" charset="-128"/>
                        <a:ea typeface="UD デジタル 教科書体 N-B" panose="02020700000000000000"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600" dirty="0">
                          <a:latin typeface="UD デジタル 教科書体 N-B" panose="02020700000000000000" pitchFamily="17" charset="-128"/>
                          <a:ea typeface="UD デジタル 教科書体 N-B" panose="02020700000000000000" pitchFamily="17" charset="-128"/>
                        </a:rPr>
                        <a:t>高齢者よろず相談</a:t>
                      </a:r>
                      <a:r>
                        <a:rPr kumimoji="1" lang="ja-JP" altLang="en-US" sz="600" dirty="0" smtClean="0">
                          <a:latin typeface="UD デジタル 教科書体 N-B" panose="02020700000000000000" pitchFamily="17" charset="-128"/>
                          <a:ea typeface="UD デジタル 教科書体 N-B" panose="02020700000000000000" pitchFamily="17" charset="-128"/>
                        </a:rPr>
                        <a:t>センター</a:t>
                      </a:r>
                      <a:r>
                        <a:rPr kumimoji="1" lang="ja-JP" altLang="en-US" sz="700" dirty="0" smtClean="0">
                          <a:latin typeface="UD デジタル 教科書体 N-B" panose="02020700000000000000" pitchFamily="17" charset="-128"/>
                          <a:ea typeface="UD デジタル 教科書体 N-B" panose="02020700000000000000" pitchFamily="17" charset="-128"/>
                        </a:rPr>
                        <a:t>富士</a:t>
                      </a:r>
                      <a:r>
                        <a:rPr kumimoji="1" lang="ja-JP" altLang="en-US" sz="700" dirty="0">
                          <a:latin typeface="UD デジタル 教科書体 N-B" panose="02020700000000000000" pitchFamily="17" charset="-128"/>
                          <a:ea typeface="UD デジタル 教科書体 N-B" panose="02020700000000000000" pitchFamily="17" charset="-128"/>
                        </a:rPr>
                        <a:t>白苑</a:t>
                      </a:r>
                      <a:endParaRPr kumimoji="1" lang="en-US" altLang="ja-JP" sz="700" dirty="0">
                        <a:latin typeface="UD デジタル 教科書体 N-B" panose="02020700000000000000" pitchFamily="17" charset="-128"/>
                        <a:ea typeface="UD デジタル 教科書体 N-B" panose="02020700000000000000" pitchFamily="17" charset="-128"/>
                      </a:endParaRPr>
                    </a:p>
                    <a:p>
                      <a:r>
                        <a:rPr kumimoji="1" lang="ja-JP" altLang="en-US" sz="700" dirty="0">
                          <a:latin typeface="UD デジタル 教科書体 N-B" panose="02020700000000000000" pitchFamily="17" charset="-128"/>
                          <a:ea typeface="UD デジタル 教科書体 N-B" panose="02020700000000000000" pitchFamily="17" charset="-128"/>
                        </a:rPr>
                        <a:t>☎</a:t>
                      </a:r>
                      <a:r>
                        <a:rPr kumimoji="1" lang="en-US" altLang="ja-JP" sz="700" dirty="0" smtClean="0">
                          <a:latin typeface="UD デジタル 教科書体 N-B" panose="02020700000000000000" pitchFamily="17" charset="-128"/>
                          <a:ea typeface="UD デジタル 教科書体 N-B" panose="02020700000000000000" pitchFamily="17" charset="-128"/>
                        </a:rPr>
                        <a:t>0463-61-5050</a:t>
                      </a:r>
                      <a:endParaRPr kumimoji="1" lang="ja-JP" altLang="en-US" sz="700" dirty="0">
                        <a:latin typeface="UD デジタル 教科書体 N-B" panose="02020700000000000000" pitchFamily="17" charset="-128"/>
                        <a:ea typeface="UD デジタル 教科書体 N-B" panose="02020700000000000000"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9664140"/>
                  </a:ext>
                </a:extLst>
              </a:tr>
              <a:tr h="5439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dirty="0">
                          <a:latin typeface="UD デジタル 教科書体 N-B" panose="02020700000000000000" pitchFamily="17" charset="-128"/>
                          <a:ea typeface="UD デジタル 教科書体 N-B" panose="02020700000000000000" pitchFamily="17" charset="-128"/>
                        </a:rPr>
                        <a:t>12</a:t>
                      </a:r>
                      <a:endParaRPr kumimoji="1" lang="ja-JP" altLang="en-US" sz="700" dirty="0">
                        <a:latin typeface="UD デジタル 教科書体 N-B" panose="02020700000000000000" pitchFamily="17" charset="-128"/>
                        <a:ea typeface="UD デジタル 教科書体 N-B" panose="02020700000000000000"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700" dirty="0">
                          <a:latin typeface="UD デジタル 教科書体 N-B" panose="02020700000000000000" pitchFamily="17" charset="-128"/>
                          <a:ea typeface="UD デジタル 教科書体 N-B" panose="02020700000000000000" pitchFamily="17" charset="-128"/>
                        </a:rPr>
                        <a:t>スマイル</a:t>
                      </a:r>
                      <a:r>
                        <a:rPr kumimoji="1" lang="ja-JP" altLang="en-US" sz="700" dirty="0" smtClean="0">
                          <a:latin typeface="UD デジタル 教科書体 N-B" panose="02020700000000000000" pitchFamily="17" charset="-128"/>
                          <a:ea typeface="UD デジタル 教科書体 N-B" panose="02020700000000000000" pitchFamily="17" charset="-128"/>
                        </a:rPr>
                        <a:t>広場カフェ</a:t>
                      </a:r>
                      <a:endParaRPr kumimoji="1" lang="ja-JP" altLang="en-US" sz="700" dirty="0">
                        <a:latin typeface="UD デジタル 教科書体 N-B" panose="02020700000000000000" pitchFamily="17" charset="-128"/>
                        <a:ea typeface="UD デジタル 教科書体 N-B" panose="02020700000000000000"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700" dirty="0">
                          <a:latin typeface="UD デジタル 教科書体 N-B" panose="02020700000000000000" pitchFamily="17" charset="-128"/>
                          <a:ea typeface="UD デジタル 教科書体 N-B" panose="02020700000000000000" pitchFamily="17" charset="-128"/>
                        </a:rPr>
                        <a:t>横内地区町内福祉村</a:t>
                      </a:r>
                      <a:endParaRPr kumimoji="1" lang="en-US" altLang="ja-JP" sz="700" dirty="0">
                        <a:latin typeface="UD デジタル 教科書体 N-B" panose="02020700000000000000" pitchFamily="17" charset="-128"/>
                        <a:ea typeface="UD デジタル 教科書体 N-B" panose="02020700000000000000" pitchFamily="17" charset="-128"/>
                      </a:endParaRPr>
                    </a:p>
                    <a:p>
                      <a:r>
                        <a:rPr kumimoji="1" lang="ja-JP" altLang="en-US" sz="700" dirty="0">
                          <a:latin typeface="UD デジタル 教科書体 N-B" panose="02020700000000000000" pitchFamily="17" charset="-128"/>
                          <a:ea typeface="UD デジタル 教科書体 N-B" panose="02020700000000000000" pitchFamily="17" charset="-128"/>
                        </a:rPr>
                        <a:t>横内スマイル広場</a:t>
                      </a:r>
                      <a:endParaRPr kumimoji="1" lang="en-US" altLang="ja-JP" sz="700" dirty="0">
                        <a:latin typeface="UD デジタル 教科書体 N-B" panose="02020700000000000000" pitchFamily="17" charset="-128"/>
                        <a:ea typeface="UD デジタル 教科書体 N-B" panose="02020700000000000000" pitchFamily="17" charset="-128"/>
                      </a:endParaRPr>
                    </a:p>
                    <a:p>
                      <a:r>
                        <a:rPr kumimoji="1" lang="ja-JP" altLang="en-US" sz="700" dirty="0">
                          <a:latin typeface="UD デジタル 教科書体 N-B" panose="02020700000000000000" pitchFamily="17" charset="-128"/>
                          <a:ea typeface="UD デジタル 教科書体 N-B" panose="02020700000000000000" pitchFamily="17" charset="-128"/>
                        </a:rPr>
                        <a:t>平塚市横内</a:t>
                      </a:r>
                      <a:r>
                        <a:rPr kumimoji="1" lang="en-US" altLang="ja-JP" sz="700" dirty="0">
                          <a:latin typeface="UD デジタル 教科書体 N-B" panose="02020700000000000000" pitchFamily="17" charset="-128"/>
                          <a:ea typeface="UD デジタル 教科書体 N-B" panose="02020700000000000000" pitchFamily="17" charset="-128"/>
                        </a:rPr>
                        <a:t>3790-2</a:t>
                      </a:r>
                      <a:endParaRPr kumimoji="1" lang="ja-JP" altLang="en-US" sz="700" dirty="0">
                        <a:latin typeface="UD デジタル 教科書体 N-B" panose="02020700000000000000" pitchFamily="17" charset="-128"/>
                        <a:ea typeface="UD デジタル 教科書体 N-B" panose="02020700000000000000"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600" dirty="0">
                          <a:latin typeface="UD デジタル 教科書体 N-B" panose="02020700000000000000" pitchFamily="17" charset="-128"/>
                          <a:ea typeface="UD デジタル 教科書体 N-B" panose="02020700000000000000" pitchFamily="17" charset="-128"/>
                        </a:rPr>
                        <a:t>高齢者よろず相談</a:t>
                      </a:r>
                      <a:r>
                        <a:rPr kumimoji="1" lang="ja-JP" altLang="en-US" sz="600" dirty="0" smtClean="0">
                          <a:latin typeface="UD デジタル 教科書体 N-B" panose="02020700000000000000" pitchFamily="17" charset="-128"/>
                          <a:ea typeface="UD デジタル 教科書体 N-B" panose="02020700000000000000" pitchFamily="17" charset="-128"/>
                        </a:rPr>
                        <a:t>センターサンレジデンス</a:t>
                      </a:r>
                      <a:r>
                        <a:rPr kumimoji="1" lang="ja-JP" altLang="en-US" sz="600" dirty="0">
                          <a:latin typeface="UD デジタル 教科書体 N-B" panose="02020700000000000000" pitchFamily="17" charset="-128"/>
                          <a:ea typeface="UD デジタル 教科書体 N-B" panose="02020700000000000000" pitchFamily="17" charset="-128"/>
                        </a:rPr>
                        <a:t>湘南</a:t>
                      </a:r>
                      <a:endParaRPr kumimoji="1" lang="en-US" altLang="ja-JP" sz="600" dirty="0">
                        <a:latin typeface="UD デジタル 教科書体 N-B" panose="02020700000000000000" pitchFamily="17" charset="-128"/>
                        <a:ea typeface="UD デジタル 教科書体 N-B" panose="02020700000000000000" pitchFamily="17" charset="-128"/>
                      </a:endParaRPr>
                    </a:p>
                    <a:p>
                      <a:r>
                        <a:rPr kumimoji="1" lang="ja-JP" altLang="en-US" sz="700" dirty="0">
                          <a:latin typeface="UD デジタル 教科書体 N-B" panose="02020700000000000000" pitchFamily="17" charset="-128"/>
                          <a:ea typeface="UD デジタル 教科書体 N-B" panose="02020700000000000000" pitchFamily="17" charset="-128"/>
                        </a:rPr>
                        <a:t>☎</a:t>
                      </a:r>
                      <a:r>
                        <a:rPr kumimoji="1" lang="en-US" altLang="ja-JP" sz="700" dirty="0">
                          <a:latin typeface="UD デジタル 教科書体 N-B" panose="02020700000000000000" pitchFamily="17" charset="-128"/>
                          <a:ea typeface="UD デジタル 教科書体 N-B" panose="02020700000000000000" pitchFamily="17" charset="-128"/>
                        </a:rPr>
                        <a:t>0463-54-7009</a:t>
                      </a:r>
                      <a:endParaRPr kumimoji="1" lang="ja-JP" altLang="en-US" sz="700" dirty="0">
                        <a:latin typeface="UD デジタル 教科書体 N-B" panose="02020700000000000000" pitchFamily="17" charset="-128"/>
                        <a:ea typeface="UD デジタル 教科書体 N-B" panose="02020700000000000000"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95211493"/>
                  </a:ext>
                </a:extLst>
              </a:tr>
              <a:tr h="3148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dirty="0" smtClean="0">
                          <a:latin typeface="UD デジタル 教科書体 N-B" panose="02020700000000000000" pitchFamily="17" charset="-128"/>
                          <a:ea typeface="UD デジタル 教科書体 N-B" panose="02020700000000000000" pitchFamily="17" charset="-128"/>
                        </a:rPr>
                        <a:t>13</a:t>
                      </a:r>
                      <a:endParaRPr kumimoji="1" lang="ja-JP" altLang="en-US" sz="700" dirty="0">
                        <a:latin typeface="UD デジタル 教科書体 N-B" panose="02020700000000000000" pitchFamily="17" charset="-128"/>
                        <a:ea typeface="UD デジタル 教科書体 N-B" panose="02020700000000000000"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700" dirty="0">
                          <a:latin typeface="UD デジタル 教科書体 N-B" panose="02020700000000000000" pitchFamily="17" charset="-128"/>
                          <a:ea typeface="UD デジタル 教科書体 N-B" panose="02020700000000000000" pitchFamily="17" charset="-128"/>
                        </a:rPr>
                        <a:t>みな</a:t>
                      </a:r>
                      <a:r>
                        <a:rPr kumimoji="1" lang="ja-JP" altLang="en-US" sz="700" dirty="0" smtClean="0">
                          <a:latin typeface="UD デジタル 教科書体 N-B" panose="02020700000000000000" pitchFamily="17" charset="-128"/>
                          <a:ea typeface="UD デジタル 教科書体 N-B" panose="02020700000000000000" pitchFamily="17" charset="-128"/>
                        </a:rPr>
                        <a:t>とオレンジカフェ</a:t>
                      </a:r>
                      <a:endParaRPr kumimoji="1" lang="ja-JP" altLang="en-US" sz="700" dirty="0">
                        <a:latin typeface="UD デジタル 教科書体 N-B" panose="02020700000000000000" pitchFamily="17" charset="-128"/>
                        <a:ea typeface="UD デジタル 教科書体 N-B" panose="02020700000000000000"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700" dirty="0">
                          <a:latin typeface="UD デジタル 教科書体 N-B" panose="02020700000000000000" pitchFamily="17" charset="-128"/>
                          <a:ea typeface="UD デジタル 教科書体 N-B" panose="02020700000000000000" pitchFamily="17" charset="-128"/>
                        </a:rPr>
                        <a:t>須賀公民館</a:t>
                      </a:r>
                    </a:p>
                    <a:p>
                      <a:r>
                        <a:rPr lang="ja-JP" altLang="en-US" sz="700" dirty="0">
                          <a:latin typeface="UD デジタル 教科書体 N-B" panose="02020700000000000000" pitchFamily="17" charset="-128"/>
                          <a:ea typeface="UD デジタル 教科書体 N-B" panose="02020700000000000000" pitchFamily="17" charset="-128"/>
                        </a:rPr>
                        <a:t>平塚市夕陽ケ丘</a:t>
                      </a:r>
                      <a:r>
                        <a:rPr lang="en-US" altLang="ja-JP" sz="700" dirty="0">
                          <a:latin typeface="UD デジタル 教科書体 N-B" panose="02020700000000000000" pitchFamily="17" charset="-128"/>
                          <a:ea typeface="UD デジタル 教科書体 N-B" panose="02020700000000000000" pitchFamily="17" charset="-128"/>
                        </a:rPr>
                        <a:t>60-32</a:t>
                      </a:r>
                      <a:endParaRPr kumimoji="1" lang="ja-JP" altLang="en-US" sz="700" dirty="0">
                        <a:latin typeface="UD デジタル 教科書体 N-B" panose="02020700000000000000" pitchFamily="17" charset="-128"/>
                        <a:ea typeface="UD デジタル 教科書体 N-B" panose="02020700000000000000"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700" dirty="0">
                          <a:latin typeface="UD デジタル 教科書体 N-B" panose="02020700000000000000" pitchFamily="17" charset="-128"/>
                          <a:ea typeface="UD デジタル 教科書体 N-B" panose="02020700000000000000" pitchFamily="17" charset="-128"/>
                        </a:rPr>
                        <a:t>日本音楽医療福祉協会　</a:t>
                      </a:r>
                      <a:r>
                        <a:rPr lang="zh-CN" altLang="en-US" sz="700" dirty="0" smtClean="0">
                          <a:latin typeface="UD デジタル 教科書体 N-B" panose="02020700000000000000" pitchFamily="17" charset="-128"/>
                          <a:ea typeface="UD デジタル 教科書体 N-B" panose="02020700000000000000" pitchFamily="17" charset="-128"/>
                        </a:rPr>
                        <a:t>担当</a:t>
                      </a:r>
                      <a:r>
                        <a:rPr lang="zh-CN" altLang="en-US" sz="700" dirty="0">
                          <a:latin typeface="UD デジタル 教科書体 N-B" panose="02020700000000000000" pitchFamily="17" charset="-128"/>
                          <a:ea typeface="UD デジタル 教科書体 N-B" panose="02020700000000000000" pitchFamily="17" charset="-128"/>
                        </a:rPr>
                        <a:t>：落合</a:t>
                      </a:r>
                      <a:endParaRPr lang="en-US" altLang="zh-CN" sz="700" dirty="0">
                        <a:latin typeface="UD デジタル 教科書体 N-B" panose="02020700000000000000" pitchFamily="17" charset="-128"/>
                        <a:ea typeface="UD デジタル 教科書体 N-B" panose="02020700000000000000" pitchFamily="17" charset="-128"/>
                      </a:endParaRPr>
                    </a:p>
                    <a:p>
                      <a:r>
                        <a:rPr kumimoji="1" lang="ja-JP" altLang="en-US" sz="700" dirty="0">
                          <a:latin typeface="UD デジタル 教科書体 N-B" panose="02020700000000000000" pitchFamily="17" charset="-128"/>
                          <a:ea typeface="UD デジタル 教科書体 N-B" panose="02020700000000000000" pitchFamily="17" charset="-128"/>
                        </a:rPr>
                        <a:t>☎</a:t>
                      </a:r>
                      <a:r>
                        <a:rPr lang="en-US" altLang="ja-JP" sz="700" dirty="0" smtClean="0">
                          <a:latin typeface="UD デジタル 教科書体 N-B" panose="02020700000000000000" pitchFamily="17" charset="-128"/>
                          <a:ea typeface="UD デジタル 教科書体 N-B" panose="02020700000000000000" pitchFamily="17" charset="-128"/>
                        </a:rPr>
                        <a:t>050-3696-4976</a:t>
                      </a:r>
                      <a:r>
                        <a:rPr lang="ja-JP" altLang="en-US" sz="700" dirty="0" smtClean="0">
                          <a:latin typeface="UD デジタル 教科書体 N-B" panose="02020700000000000000" pitchFamily="17" charset="-128"/>
                          <a:ea typeface="UD デジタル 教科書体 N-B" panose="02020700000000000000" pitchFamily="17" charset="-128"/>
                        </a:rPr>
                        <a:t> </a:t>
                      </a:r>
                      <a:endParaRPr kumimoji="1" lang="ja-JP" altLang="en-US" sz="700" dirty="0">
                        <a:latin typeface="UD デジタル 教科書体 N-B" panose="02020700000000000000" pitchFamily="17" charset="-128"/>
                        <a:ea typeface="UD デジタル 教科書体 N-B" panose="02020700000000000000"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929038"/>
                  </a:ext>
                </a:extLst>
              </a:tr>
              <a:tr h="4381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dirty="0">
                          <a:latin typeface="UD デジタル 教科書体 N-B" panose="02020700000000000000" pitchFamily="17" charset="-128"/>
                          <a:ea typeface="UD デジタル 教科書体 N-B" panose="02020700000000000000" pitchFamily="17" charset="-128"/>
                        </a:rPr>
                        <a:t>14</a:t>
                      </a:r>
                      <a:endParaRPr kumimoji="1" lang="ja-JP" altLang="en-US" sz="700" dirty="0">
                        <a:latin typeface="UD デジタル 教科書体 N-B" panose="02020700000000000000" pitchFamily="17" charset="-128"/>
                        <a:ea typeface="UD デジタル 教科書体 N-B" panose="02020700000000000000"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700" b="1" dirty="0">
                          <a:latin typeface="UD デジタル 教科書体 N-B" panose="02020700000000000000" pitchFamily="17" charset="-128"/>
                          <a:ea typeface="UD デジタル 教科書体 N-B" panose="02020700000000000000" pitchFamily="17" charset="-128"/>
                        </a:rPr>
                        <a:t>ほっと</a:t>
                      </a:r>
                      <a:r>
                        <a:rPr lang="ja-JP" altLang="en-US" sz="700" b="1" dirty="0" smtClean="0">
                          <a:latin typeface="UD デジタル 教科書体 N-B" panose="02020700000000000000" pitchFamily="17" charset="-128"/>
                          <a:ea typeface="UD デジタル 教科書体 N-B" panose="02020700000000000000" pitchFamily="17" charset="-128"/>
                        </a:rPr>
                        <a:t>カフェみな</a:t>
                      </a:r>
                      <a:r>
                        <a:rPr lang="ja-JP" altLang="en-US" sz="700" b="1" dirty="0">
                          <a:latin typeface="UD デジタル 教科書体 N-B" panose="02020700000000000000" pitchFamily="17" charset="-128"/>
                          <a:ea typeface="UD デジタル 教科書体 N-B" panose="02020700000000000000" pitchFamily="17" charset="-128"/>
                        </a:rPr>
                        <a:t>と</a:t>
                      </a:r>
                      <a:endParaRPr kumimoji="1" lang="ja-JP" altLang="en-US" sz="700" dirty="0">
                        <a:latin typeface="UD デジタル 教科書体 N-B" panose="02020700000000000000" pitchFamily="17" charset="-128"/>
                        <a:ea typeface="UD デジタル 教科書体 N-B" panose="02020700000000000000"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700" dirty="0">
                          <a:latin typeface="UD デジタル 教科書体 N-B" panose="02020700000000000000" pitchFamily="17" charset="-128"/>
                          <a:ea typeface="UD デジタル 教科書体 N-B" panose="02020700000000000000" pitchFamily="17" charset="-128"/>
                        </a:rPr>
                        <a:t>須賀公民館</a:t>
                      </a:r>
                    </a:p>
                    <a:p>
                      <a:r>
                        <a:rPr lang="ja-JP" altLang="en-US" sz="700" dirty="0">
                          <a:latin typeface="UD デジタル 教科書体 N-B" panose="02020700000000000000" pitchFamily="17" charset="-128"/>
                          <a:ea typeface="UD デジタル 教科書体 N-B" panose="02020700000000000000" pitchFamily="17" charset="-128"/>
                        </a:rPr>
                        <a:t>平塚市夕陽ケ丘</a:t>
                      </a:r>
                      <a:r>
                        <a:rPr lang="en-US" altLang="ja-JP" sz="700" dirty="0">
                          <a:latin typeface="UD デジタル 教科書体 N-B" panose="02020700000000000000" pitchFamily="17" charset="-128"/>
                          <a:ea typeface="UD デジタル 教科書体 N-B" panose="02020700000000000000" pitchFamily="17" charset="-128"/>
                        </a:rPr>
                        <a:t>60-32</a:t>
                      </a:r>
                      <a:endParaRPr kumimoji="1" lang="ja-JP" altLang="en-US" sz="700" dirty="0">
                        <a:latin typeface="UD デジタル 教科書体 N-B" panose="02020700000000000000" pitchFamily="17" charset="-128"/>
                        <a:ea typeface="UD デジタル 教科書体 N-B" panose="02020700000000000000"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600" dirty="0" smtClean="0">
                          <a:latin typeface="UD デジタル 教科書体 N-B" panose="02020700000000000000" pitchFamily="17" charset="-128"/>
                          <a:ea typeface="UD デジタル 教科書体 N-B" panose="02020700000000000000" pitchFamily="17" charset="-128"/>
                        </a:rPr>
                        <a:t>高齢者よろず相談センター</a:t>
                      </a:r>
                      <a:r>
                        <a:rPr lang="ja-JP" altLang="en-US" sz="700" dirty="0" smtClean="0">
                          <a:latin typeface="UD デジタル 教科書体 N-B" panose="02020700000000000000" pitchFamily="17" charset="-128"/>
                          <a:ea typeface="UD デジタル 教科書体 N-B" panose="02020700000000000000" pitchFamily="17" charset="-128"/>
                        </a:rPr>
                        <a:t>みな</a:t>
                      </a:r>
                      <a:r>
                        <a:rPr lang="ja-JP" altLang="en-US" sz="700" dirty="0">
                          <a:latin typeface="UD デジタル 教科書体 N-B" panose="02020700000000000000" pitchFamily="17" charset="-128"/>
                          <a:ea typeface="UD デジタル 教科書体 N-B" panose="02020700000000000000" pitchFamily="17" charset="-128"/>
                        </a:rPr>
                        <a:t>と</a:t>
                      </a:r>
                      <a:endParaRPr lang="en-US" altLang="zh-CN" sz="700" dirty="0">
                        <a:latin typeface="UD デジタル 教科書体 N-B" panose="02020700000000000000" pitchFamily="17" charset="-128"/>
                        <a:ea typeface="UD デジタル 教科書体 N-B" panose="02020700000000000000" pitchFamily="17" charset="-128"/>
                      </a:endParaRPr>
                    </a:p>
                    <a:p>
                      <a:r>
                        <a:rPr kumimoji="1" lang="ja-JP" altLang="en-US" sz="700" dirty="0">
                          <a:latin typeface="UD デジタル 教科書体 N-B" panose="02020700000000000000" pitchFamily="17" charset="-128"/>
                          <a:ea typeface="UD デジタル 教科書体 N-B" panose="02020700000000000000" pitchFamily="17" charset="-128"/>
                        </a:rPr>
                        <a:t>☎</a:t>
                      </a:r>
                      <a:r>
                        <a:rPr lang="en-US" altLang="ja-JP" sz="700" dirty="0">
                          <a:latin typeface="UD デジタル 教科書体 N-B" panose="02020700000000000000" pitchFamily="17" charset="-128"/>
                          <a:ea typeface="UD デジタル 教科書体 N-B" panose="02020700000000000000" pitchFamily="17" charset="-128"/>
                        </a:rPr>
                        <a:t>0463-73-5422</a:t>
                      </a:r>
                      <a:endParaRPr kumimoji="1" lang="ja-JP" altLang="en-US" sz="700" dirty="0">
                        <a:latin typeface="UD デジタル 教科書体 N-B" panose="02020700000000000000" pitchFamily="17" charset="-128"/>
                        <a:ea typeface="UD デジタル 教科書体 N-B" panose="02020700000000000000"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8918781"/>
                  </a:ext>
                </a:extLst>
              </a:tr>
              <a:tr h="3148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dirty="0" smtClean="0">
                          <a:latin typeface="UD デジタル 教科書体 N-B" panose="02020700000000000000" pitchFamily="17" charset="-128"/>
                          <a:ea typeface="UD デジタル 教科書体 N-B" panose="02020700000000000000" pitchFamily="17" charset="-128"/>
                        </a:rPr>
                        <a:t>15</a:t>
                      </a:r>
                      <a:endParaRPr kumimoji="1" lang="ja-JP" altLang="en-US" sz="700" dirty="0">
                        <a:latin typeface="UD デジタル 教科書体 N-B" panose="02020700000000000000" pitchFamily="17" charset="-128"/>
                        <a:ea typeface="UD デジタル 教科書体 N-B" panose="02020700000000000000"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700" dirty="0" smtClean="0">
                          <a:latin typeface="UD デジタル 教科書体 N-B" panose="02020700000000000000" pitchFamily="17" charset="-128"/>
                          <a:ea typeface="UD デジタル 教科書体 N-B" panose="02020700000000000000" pitchFamily="17" charset="-128"/>
                        </a:rPr>
                        <a:t>あいカフェや</a:t>
                      </a:r>
                      <a:r>
                        <a:rPr kumimoji="1" lang="ja-JP" altLang="en-US" sz="700" dirty="0" err="1" smtClean="0">
                          <a:latin typeface="UD デジタル 教科書体 N-B" panose="02020700000000000000" pitchFamily="17" charset="-128"/>
                          <a:ea typeface="UD デジタル 教科書体 N-B" panose="02020700000000000000" pitchFamily="17" charset="-128"/>
                        </a:rPr>
                        <a:t>わた</a:t>
                      </a:r>
                      <a:r>
                        <a:rPr kumimoji="1" lang="ja-JP" altLang="en-US" sz="700" dirty="0" smtClean="0">
                          <a:latin typeface="UD デジタル 教科書体 N-B" panose="02020700000000000000" pitchFamily="17" charset="-128"/>
                          <a:ea typeface="UD デジタル 教科書体 N-B" panose="02020700000000000000" pitchFamily="17" charset="-128"/>
                        </a:rPr>
                        <a:t>店</a:t>
                      </a:r>
                      <a:endParaRPr kumimoji="1" lang="ja-JP" altLang="en-US" sz="700" dirty="0">
                        <a:latin typeface="UD デジタル 教科書体 N-B" panose="02020700000000000000" pitchFamily="17" charset="-128"/>
                        <a:ea typeface="UD デジタル 教科書体 N-B" panose="02020700000000000000"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700" dirty="0" smtClean="0">
                          <a:latin typeface="UD デジタル 教科書体 N-B" panose="02020700000000000000" pitchFamily="17" charset="-128"/>
                          <a:ea typeface="UD デジタル 教科書体 N-B" panose="02020700000000000000" pitchFamily="17" charset="-128"/>
                        </a:rPr>
                        <a:t>八幡公民館</a:t>
                      </a:r>
                      <a:endParaRPr kumimoji="1" lang="en-US" altLang="ja-JP" sz="700" dirty="0" smtClean="0">
                        <a:latin typeface="UD デジタル 教科書体 N-B" panose="02020700000000000000" pitchFamily="17" charset="-128"/>
                        <a:ea typeface="UD デジタル 教科書体 N-B" panose="02020700000000000000" pitchFamily="17" charset="-128"/>
                      </a:endParaRPr>
                    </a:p>
                    <a:p>
                      <a:r>
                        <a:rPr kumimoji="1" lang="ja-JP" altLang="en-US" sz="700" dirty="0" smtClean="0">
                          <a:latin typeface="UD デジタル 教科書体 N-B" panose="02020700000000000000" pitchFamily="17" charset="-128"/>
                          <a:ea typeface="UD デジタル 教科書体 N-B" panose="02020700000000000000" pitchFamily="17" charset="-128"/>
                        </a:rPr>
                        <a:t>平塚市西八幡</a:t>
                      </a:r>
                      <a:r>
                        <a:rPr kumimoji="1" lang="en-US" altLang="ja-JP" sz="700" dirty="0" smtClean="0">
                          <a:latin typeface="UD デジタル 教科書体 N-B" panose="02020700000000000000" pitchFamily="17" charset="-128"/>
                          <a:ea typeface="UD デジタル 教科書体 N-B" panose="02020700000000000000" pitchFamily="17" charset="-128"/>
                        </a:rPr>
                        <a:t>1-10-22</a:t>
                      </a:r>
                      <a:endParaRPr kumimoji="1" lang="ja-JP" altLang="en-US" sz="700" dirty="0">
                        <a:latin typeface="UD デジタル 教科書体 N-B" panose="02020700000000000000" pitchFamily="17" charset="-128"/>
                        <a:ea typeface="UD デジタル 教科書体 N-B" panose="02020700000000000000"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600" dirty="0">
                          <a:latin typeface="UD デジタル 教科書体 N-B" panose="02020700000000000000" pitchFamily="17" charset="-128"/>
                          <a:ea typeface="UD デジタル 教科書体 N-B" panose="02020700000000000000" pitchFamily="17" charset="-128"/>
                        </a:rPr>
                        <a:t>高齢者よろず相談</a:t>
                      </a:r>
                      <a:r>
                        <a:rPr kumimoji="1" lang="ja-JP" altLang="en-US" sz="600" dirty="0" smtClean="0">
                          <a:latin typeface="UD デジタル 教科書体 N-B" panose="02020700000000000000" pitchFamily="17" charset="-128"/>
                          <a:ea typeface="UD デジタル 教科書体 N-B" panose="02020700000000000000" pitchFamily="17" charset="-128"/>
                        </a:rPr>
                        <a:t>センター倉田会</a:t>
                      </a:r>
                      <a:endParaRPr kumimoji="1" lang="en-US" altLang="ja-JP" sz="600" dirty="0">
                        <a:latin typeface="UD デジタル 教科書体 N-B" panose="02020700000000000000" pitchFamily="17" charset="-128"/>
                        <a:ea typeface="UD デジタル 教科書体 N-B" panose="02020700000000000000" pitchFamily="17" charset="-128"/>
                      </a:endParaRPr>
                    </a:p>
                    <a:p>
                      <a:r>
                        <a:rPr kumimoji="1" lang="ja-JP" altLang="en-US" sz="700" dirty="0">
                          <a:latin typeface="UD デジタル 教科書体 N-B" panose="02020700000000000000" pitchFamily="17" charset="-128"/>
                          <a:ea typeface="UD デジタル 教科書体 N-B" panose="02020700000000000000" pitchFamily="17" charset="-128"/>
                        </a:rPr>
                        <a:t>☎</a:t>
                      </a:r>
                      <a:r>
                        <a:rPr kumimoji="1" lang="en-US" altLang="ja-JP" sz="700" dirty="0" smtClean="0">
                          <a:latin typeface="UD デジタル 教科書体 N-B" panose="02020700000000000000" pitchFamily="17" charset="-128"/>
                          <a:ea typeface="UD デジタル 教科書体 N-B" panose="02020700000000000000" pitchFamily="17" charset="-128"/>
                        </a:rPr>
                        <a:t>0463-53-1930</a:t>
                      </a:r>
                      <a:endParaRPr kumimoji="1" lang="ja-JP" altLang="en-US" sz="700" dirty="0">
                        <a:latin typeface="UD デジタル 教科書体 N-B" panose="02020700000000000000" pitchFamily="17" charset="-128"/>
                        <a:ea typeface="UD デジタル 教科書体 N-B" panose="02020700000000000000"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7947856"/>
                  </a:ext>
                </a:extLst>
              </a:tr>
              <a:tr h="4483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dirty="0" smtClean="0">
                          <a:latin typeface="UD デジタル 教科書体 N-B" panose="02020700000000000000" pitchFamily="17" charset="-128"/>
                          <a:ea typeface="UD デジタル 教科書体 N-B" panose="02020700000000000000" pitchFamily="17" charset="-128"/>
                        </a:rPr>
                        <a:t>16</a:t>
                      </a:r>
                      <a:endParaRPr kumimoji="1" lang="ja-JP" altLang="en-US" sz="700" dirty="0">
                        <a:latin typeface="UD デジタル 教科書体 N-B" panose="02020700000000000000" pitchFamily="17" charset="-128"/>
                        <a:ea typeface="UD デジタル 教科書体 N-B" panose="02020700000000000000"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smtClean="0">
                          <a:latin typeface="UD デジタル 教科書体 N-B" panose="02020700000000000000" pitchFamily="17" charset="-128"/>
                          <a:ea typeface="UD デジタル 教科書体 N-B" panose="02020700000000000000" pitchFamily="17" charset="-128"/>
                        </a:rPr>
                        <a:t>ポッカポカたいそうサロン</a:t>
                      </a:r>
                      <a:endParaRPr kumimoji="1" lang="ja-JP" altLang="en-US" sz="700" dirty="0">
                        <a:latin typeface="UD デジタル 教科書体 N-B" panose="02020700000000000000" pitchFamily="17" charset="-128"/>
                        <a:ea typeface="UD デジタル 教科書体 N-B" panose="02020700000000000000"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700" dirty="0" smtClean="0">
                          <a:latin typeface="UD デジタル 教科書体 N-B" panose="02020700000000000000" pitchFamily="17" charset="-128"/>
                          <a:ea typeface="UD デジタル 教科書体 N-B" panose="02020700000000000000" pitchFamily="17" charset="-128"/>
                        </a:rPr>
                        <a:t>リフレッシュプラザ平塚</a:t>
                      </a:r>
                      <a:endParaRPr kumimoji="1" lang="en-US" altLang="ja-JP" sz="700" dirty="0" smtClean="0">
                        <a:latin typeface="UD デジタル 教科書体 N-B" panose="02020700000000000000" pitchFamily="17" charset="-128"/>
                        <a:ea typeface="UD デジタル 教科書体 N-B" panose="02020700000000000000" pitchFamily="17" charset="-128"/>
                      </a:endParaRPr>
                    </a:p>
                    <a:p>
                      <a:r>
                        <a:rPr kumimoji="1" lang="ja-JP" altLang="en-US" sz="700" dirty="0" smtClean="0">
                          <a:latin typeface="UD デジタル 教科書体 N-B" panose="02020700000000000000" pitchFamily="17" charset="-128"/>
                          <a:ea typeface="UD デジタル 教科書体 N-B" panose="02020700000000000000" pitchFamily="17" charset="-128"/>
                        </a:rPr>
                        <a:t>平塚市大神</a:t>
                      </a:r>
                      <a:r>
                        <a:rPr kumimoji="1" lang="en-US" altLang="ja-JP" sz="700" dirty="0" smtClean="0">
                          <a:latin typeface="UD デジタル 教科書体 N-B" panose="02020700000000000000" pitchFamily="17" charset="-128"/>
                          <a:ea typeface="UD デジタル 教科書体 N-B" panose="02020700000000000000" pitchFamily="17" charset="-128"/>
                        </a:rPr>
                        <a:t>4-20</a:t>
                      </a:r>
                      <a:r>
                        <a:rPr kumimoji="1" lang="ja-JP" altLang="en-US" sz="700" dirty="0" smtClean="0">
                          <a:latin typeface="UD デジタル 教科書体 N-B" panose="02020700000000000000" pitchFamily="17" charset="-128"/>
                          <a:ea typeface="UD デジタル 教科書体 N-B" panose="02020700000000000000" pitchFamily="17" charset="-128"/>
                        </a:rPr>
                        <a:t>－</a:t>
                      </a:r>
                      <a:r>
                        <a:rPr kumimoji="1" lang="en-US" altLang="ja-JP" sz="700" dirty="0" smtClean="0">
                          <a:latin typeface="UD デジタル 教科書体 N-B" panose="02020700000000000000" pitchFamily="17" charset="-128"/>
                          <a:ea typeface="UD デジタル 教科書体 N-B" panose="02020700000000000000" pitchFamily="17" charset="-128"/>
                        </a:rPr>
                        <a:t>8</a:t>
                      </a:r>
                      <a:endParaRPr kumimoji="1" lang="ja-JP" altLang="en-US" sz="700" dirty="0" smtClean="0">
                        <a:latin typeface="UD デジタル 教科書体 N-B" panose="02020700000000000000" pitchFamily="17" charset="-128"/>
                        <a:ea typeface="UD デジタル 教科書体 N-B" panose="02020700000000000000"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600" dirty="0" smtClean="0">
                          <a:latin typeface="UD デジタル 教科書体 N-B" panose="02020700000000000000" pitchFamily="17" charset="-128"/>
                          <a:ea typeface="UD デジタル 教科書体 N-B" panose="02020700000000000000" pitchFamily="17" charset="-128"/>
                        </a:rPr>
                        <a:t>高齢者よろず相談センターサンレジデンス湘南</a:t>
                      </a:r>
                      <a:endParaRPr kumimoji="1" lang="en-US" altLang="ja-JP" sz="600" dirty="0" smtClean="0">
                        <a:latin typeface="UD デジタル 教科書体 N-B" panose="02020700000000000000" pitchFamily="17" charset="-128"/>
                        <a:ea typeface="UD デジタル 教科書体 N-B" panose="02020700000000000000" pitchFamily="17" charset="-128"/>
                      </a:endParaRPr>
                    </a:p>
                    <a:p>
                      <a:r>
                        <a:rPr kumimoji="1" lang="ja-JP" altLang="en-US" sz="700" dirty="0" smtClean="0">
                          <a:latin typeface="UD デジタル 教科書体 N-B" panose="02020700000000000000" pitchFamily="17" charset="-128"/>
                          <a:ea typeface="UD デジタル 教科書体 N-B" panose="02020700000000000000" pitchFamily="17" charset="-128"/>
                        </a:rPr>
                        <a:t>☎</a:t>
                      </a:r>
                      <a:r>
                        <a:rPr kumimoji="1" lang="en-US" altLang="ja-JP" sz="700" dirty="0" smtClean="0">
                          <a:latin typeface="UD デジタル 教科書体 N-B" panose="02020700000000000000" pitchFamily="17" charset="-128"/>
                          <a:ea typeface="UD デジタル 教科書体 N-B" panose="02020700000000000000" pitchFamily="17" charset="-128"/>
                        </a:rPr>
                        <a:t>0463-54-7009</a:t>
                      </a:r>
                      <a:endParaRPr kumimoji="1" lang="ja-JP" altLang="en-US" sz="700" dirty="0" smtClean="0">
                        <a:latin typeface="UD デジタル 教科書体 N-B" panose="02020700000000000000" pitchFamily="17" charset="-128"/>
                        <a:ea typeface="UD デジタル 教科書体 N-B" panose="02020700000000000000"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88649636"/>
                  </a:ext>
                </a:extLst>
              </a:tr>
            </a:tbl>
          </a:graphicData>
        </a:graphic>
      </p:graphicFrame>
      <p:sp>
        <p:nvSpPr>
          <p:cNvPr id="4" name="角丸四角形 3"/>
          <p:cNvSpPr/>
          <p:nvPr/>
        </p:nvSpPr>
        <p:spPr>
          <a:xfrm>
            <a:off x="462025" y="58851"/>
            <a:ext cx="3925418" cy="556190"/>
          </a:xfrm>
          <a:prstGeom prst="roundRect">
            <a:avLst/>
          </a:prstGeom>
          <a:no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kumimoji="1" lang="ja-JP" altLang="en-US" sz="1400" dirty="0">
                <a:ln w="0"/>
                <a:solidFill>
                  <a:schemeClr val="tx1"/>
                </a:solidFill>
                <a:effectLst>
                  <a:outerShdw blurRad="38100" dist="19050" dir="2700000" algn="tl" rotWithShape="0">
                    <a:schemeClr val="dk1">
                      <a:alpha val="40000"/>
                    </a:schemeClr>
                  </a:outerShdw>
                </a:effectLst>
                <a:latin typeface="UD デジタル 教科書体 N-B" panose="02020700000000000000" pitchFamily="17" charset="-128"/>
                <a:ea typeface="UD デジタル 教科書体 N-B" panose="02020700000000000000" pitchFamily="17" charset="-128"/>
              </a:rPr>
              <a:t>＜認知症カフェ お問い合わせ</a:t>
            </a:r>
            <a:r>
              <a:rPr lang="ja-JP" altLang="en-US" sz="1400" dirty="0">
                <a:ln w="0"/>
                <a:solidFill>
                  <a:schemeClr val="tx1"/>
                </a:solidFill>
                <a:effectLst>
                  <a:outerShdw blurRad="38100" dist="19050" dir="2700000" algn="tl" rotWithShape="0">
                    <a:schemeClr val="dk1">
                      <a:alpha val="40000"/>
                    </a:schemeClr>
                  </a:outerShdw>
                </a:effectLst>
                <a:latin typeface="UD デジタル 教科書体 N-B" panose="02020700000000000000" pitchFamily="17" charset="-128"/>
                <a:ea typeface="UD デジタル 教科書体 N-B" panose="02020700000000000000" pitchFamily="17" charset="-128"/>
              </a:rPr>
              <a:t>一覧＞</a:t>
            </a:r>
            <a:endParaRPr kumimoji="1" lang="ja-JP" altLang="en-US" sz="1400" dirty="0">
              <a:ln w="0"/>
              <a:solidFill>
                <a:schemeClr val="tx1"/>
              </a:solidFill>
              <a:effectLst>
                <a:outerShdw blurRad="38100" dist="19050" dir="2700000" algn="tl" rotWithShape="0">
                  <a:schemeClr val="dk1">
                    <a:alpha val="40000"/>
                  </a:schemeClr>
                </a:outerShdw>
              </a:effectLst>
              <a:latin typeface="UD デジタル 教科書体 N-B" panose="02020700000000000000" pitchFamily="17" charset="-128"/>
              <a:ea typeface="UD デジタル 教科書体 N-B" panose="02020700000000000000" pitchFamily="17" charset="-128"/>
            </a:endParaRPr>
          </a:p>
        </p:txBody>
      </p:sp>
      <p:graphicFrame>
        <p:nvGraphicFramePr>
          <p:cNvPr id="5" name="表 4"/>
          <p:cNvGraphicFramePr>
            <a:graphicFrameLocks noGrp="1"/>
          </p:cNvGraphicFramePr>
          <p:nvPr>
            <p:extLst>
              <p:ext uri="{D42A27DB-BD31-4B8C-83A1-F6EECF244321}">
                <p14:modId xmlns:p14="http://schemas.microsoft.com/office/powerpoint/2010/main" val="1858837660"/>
              </p:ext>
            </p:extLst>
          </p:nvPr>
        </p:nvGraphicFramePr>
        <p:xfrm>
          <a:off x="5553898" y="436175"/>
          <a:ext cx="3564936" cy="5575870"/>
        </p:xfrm>
        <a:graphic>
          <a:graphicData uri="http://schemas.openxmlformats.org/drawingml/2006/table">
            <a:tbl>
              <a:tblPr firstRow="1" firstCol="1" bandRow="1">
                <a:tableStyleId>{5940675A-B579-460E-94D1-54222C63F5DA}</a:tableStyleId>
              </a:tblPr>
              <a:tblGrid>
                <a:gridCol w="1201937">
                  <a:extLst>
                    <a:ext uri="{9D8B030D-6E8A-4147-A177-3AD203B41FA5}">
                      <a16:colId xmlns:a16="http://schemas.microsoft.com/office/drawing/2014/main" val="2070116504"/>
                    </a:ext>
                  </a:extLst>
                </a:gridCol>
                <a:gridCol w="2362999">
                  <a:extLst>
                    <a:ext uri="{9D8B030D-6E8A-4147-A177-3AD203B41FA5}">
                      <a16:colId xmlns:a16="http://schemas.microsoft.com/office/drawing/2014/main" val="4019520189"/>
                    </a:ext>
                  </a:extLst>
                </a:gridCol>
              </a:tblGrid>
              <a:tr h="260113">
                <a:tc>
                  <a:txBody>
                    <a:bodyPr/>
                    <a:lstStyle/>
                    <a:p>
                      <a:pPr algn="ctr">
                        <a:spcAft>
                          <a:spcPts val="0"/>
                        </a:spcAft>
                      </a:pPr>
                      <a:r>
                        <a:rPr lang="ja-JP" sz="700" kern="100" dirty="0">
                          <a:effectLst/>
                          <a:latin typeface="UD デジタル 教科書体 N-B" panose="02020700000000000000" pitchFamily="17" charset="-128"/>
                          <a:ea typeface="UD デジタル 教科書体 N-B" panose="02020700000000000000" pitchFamily="17" charset="-128"/>
                        </a:rPr>
                        <a:t>名称</a:t>
                      </a:r>
                      <a:endParaRPr lang="ja-JP" sz="7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txBody>
                  <a:tcPr marL="43785" marR="43785" marT="0" marB="0" anchor="ctr">
                    <a:solidFill>
                      <a:schemeClr val="accent1">
                        <a:lumMod val="40000"/>
                        <a:lumOff val="60000"/>
                      </a:schemeClr>
                    </a:solidFill>
                  </a:tcPr>
                </a:tc>
                <a:tc>
                  <a:txBody>
                    <a:bodyPr/>
                    <a:lstStyle/>
                    <a:p>
                      <a:pPr algn="ctr">
                        <a:spcAft>
                          <a:spcPts val="0"/>
                        </a:spcAft>
                      </a:pPr>
                      <a:r>
                        <a:rPr lang="ja-JP" sz="700" kern="100" dirty="0">
                          <a:effectLst/>
                          <a:latin typeface="UD デジタル 教科書体 N-B" panose="02020700000000000000" pitchFamily="17" charset="-128"/>
                          <a:ea typeface="UD デジタル 教科書体 N-B" panose="02020700000000000000" pitchFamily="17" charset="-128"/>
                        </a:rPr>
                        <a:t>担当地区（町名）</a:t>
                      </a:r>
                      <a:endParaRPr lang="ja-JP" sz="7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txBody>
                  <a:tcPr marL="43785" marR="43785" marT="0" marB="0" anchor="ctr">
                    <a:solidFill>
                      <a:schemeClr val="accent1">
                        <a:lumMod val="40000"/>
                        <a:lumOff val="60000"/>
                      </a:schemeClr>
                    </a:solidFill>
                  </a:tcPr>
                </a:tc>
                <a:extLst>
                  <a:ext uri="{0D108BD9-81ED-4DB2-BD59-A6C34878D82A}">
                    <a16:rowId xmlns:a16="http://schemas.microsoft.com/office/drawing/2014/main" val="864116617"/>
                  </a:ext>
                </a:extLst>
              </a:tr>
              <a:tr h="286893">
                <a:tc>
                  <a:txBody>
                    <a:bodyPr/>
                    <a:lstStyle/>
                    <a:p>
                      <a:pPr algn="ctr">
                        <a:spcAft>
                          <a:spcPts val="0"/>
                        </a:spcAft>
                      </a:pPr>
                      <a:r>
                        <a:rPr lang="ja-JP" sz="700" kern="100" dirty="0">
                          <a:effectLst/>
                          <a:latin typeface="UD デジタル 教科書体 N-B" panose="02020700000000000000" pitchFamily="17" charset="-128"/>
                          <a:ea typeface="UD デジタル 教科書体 N-B" panose="02020700000000000000" pitchFamily="17" charset="-128"/>
                        </a:rPr>
                        <a:t>あさひきた</a:t>
                      </a:r>
                      <a:endParaRPr lang="ja-JP" sz="7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txBody>
                  <a:tcPr marL="43785" marR="43785" marT="0" marB="0" anchor="ctr"/>
                </a:tc>
                <a:tc>
                  <a:txBody>
                    <a:bodyPr/>
                    <a:lstStyle/>
                    <a:p>
                      <a:pPr algn="ctr">
                        <a:spcAft>
                          <a:spcPts val="0"/>
                        </a:spcAft>
                      </a:pPr>
                      <a:r>
                        <a:rPr lang="ja-JP" sz="700" kern="100">
                          <a:effectLst/>
                          <a:latin typeface="UD デジタル 教科書体 N-B" panose="02020700000000000000" pitchFamily="17" charset="-128"/>
                          <a:ea typeface="UD デジタル 教科書体 N-B" panose="02020700000000000000" pitchFamily="17" charset="-128"/>
                        </a:rPr>
                        <a:t>日向岡・公所・河内・纒・徳延・根坂間</a:t>
                      </a:r>
                      <a:endParaRPr lang="ja-JP" sz="700" kern="10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txBody>
                  <a:tcPr marL="43785" marR="43785" marT="0" marB="0" anchor="ctr"/>
                </a:tc>
                <a:extLst>
                  <a:ext uri="{0D108BD9-81ED-4DB2-BD59-A6C34878D82A}">
                    <a16:rowId xmlns:a16="http://schemas.microsoft.com/office/drawing/2014/main" val="2735976619"/>
                  </a:ext>
                </a:extLst>
              </a:tr>
              <a:tr h="274751">
                <a:tc>
                  <a:txBody>
                    <a:bodyPr/>
                    <a:lstStyle/>
                    <a:p>
                      <a:pPr algn="ctr">
                        <a:spcAft>
                          <a:spcPts val="0"/>
                        </a:spcAft>
                      </a:pPr>
                      <a:r>
                        <a:rPr lang="ja-JP" sz="700" kern="100">
                          <a:effectLst/>
                          <a:latin typeface="UD デジタル 教科書体 N-B" panose="02020700000000000000" pitchFamily="17" charset="-128"/>
                          <a:ea typeface="UD デジタル 教科書体 N-B" panose="02020700000000000000" pitchFamily="17" charset="-128"/>
                        </a:rPr>
                        <a:t>あさひみなみ</a:t>
                      </a:r>
                      <a:endParaRPr lang="ja-JP" sz="700" kern="10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txBody>
                  <a:tcPr marL="43785" marR="43785" marT="0" marB="0" anchor="ctr"/>
                </a:tc>
                <a:tc>
                  <a:txBody>
                    <a:bodyPr/>
                    <a:lstStyle/>
                    <a:p>
                      <a:pPr algn="ctr">
                        <a:spcAft>
                          <a:spcPts val="0"/>
                        </a:spcAft>
                      </a:pPr>
                      <a:r>
                        <a:rPr lang="ja-JP" sz="700" kern="100" dirty="0">
                          <a:effectLst/>
                          <a:latin typeface="UD デジタル 教科書体 N-B" panose="02020700000000000000" pitchFamily="17" charset="-128"/>
                          <a:ea typeface="UD デジタル 教科書体 N-B" panose="02020700000000000000" pitchFamily="17" charset="-128"/>
                        </a:rPr>
                        <a:t>出縄・万田・高根・山下・高村</a:t>
                      </a:r>
                      <a:endParaRPr lang="ja-JP" sz="7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txBody>
                  <a:tcPr marL="43785" marR="43785" marT="0" marB="0" anchor="ctr"/>
                </a:tc>
                <a:extLst>
                  <a:ext uri="{0D108BD9-81ED-4DB2-BD59-A6C34878D82A}">
                    <a16:rowId xmlns:a16="http://schemas.microsoft.com/office/drawing/2014/main" val="4228654779"/>
                  </a:ext>
                </a:extLst>
              </a:tr>
              <a:tr h="286893">
                <a:tc>
                  <a:txBody>
                    <a:bodyPr/>
                    <a:lstStyle/>
                    <a:p>
                      <a:pPr algn="ctr">
                        <a:spcAft>
                          <a:spcPts val="0"/>
                        </a:spcAft>
                      </a:pPr>
                      <a:r>
                        <a:rPr lang="ja-JP" sz="700" kern="100">
                          <a:effectLst/>
                          <a:latin typeface="UD デジタル 教科書体 N-B" panose="02020700000000000000" pitchFamily="17" charset="-128"/>
                          <a:ea typeface="UD デジタル 教科書体 N-B" panose="02020700000000000000" pitchFamily="17" charset="-128"/>
                        </a:rPr>
                        <a:t>おおすみ</a:t>
                      </a:r>
                      <a:endParaRPr lang="ja-JP" sz="700" kern="10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txBody>
                  <a:tcPr marL="43785" marR="43785" marT="0" marB="0" anchor="ctr"/>
                </a:tc>
                <a:tc>
                  <a:txBody>
                    <a:bodyPr/>
                    <a:lstStyle/>
                    <a:p>
                      <a:pPr algn="ctr">
                        <a:spcAft>
                          <a:spcPts val="0"/>
                        </a:spcAft>
                      </a:pPr>
                      <a:r>
                        <a:rPr lang="ja-JP" sz="700" kern="100" dirty="0">
                          <a:effectLst/>
                          <a:latin typeface="UD デジタル 教科書体 N-B" panose="02020700000000000000" pitchFamily="17" charset="-128"/>
                          <a:ea typeface="UD デジタル 教科書体 N-B" panose="02020700000000000000" pitchFamily="17" charset="-128"/>
                        </a:rPr>
                        <a:t>大島・小鍋島・下島・城所・岡崎・ふじみ野</a:t>
                      </a:r>
                      <a:endParaRPr lang="ja-JP" sz="7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txBody>
                  <a:tcPr marL="43785" marR="43785" marT="0" marB="0" anchor="ctr"/>
                </a:tc>
                <a:extLst>
                  <a:ext uri="{0D108BD9-81ED-4DB2-BD59-A6C34878D82A}">
                    <a16:rowId xmlns:a16="http://schemas.microsoft.com/office/drawing/2014/main" val="18923649"/>
                  </a:ext>
                </a:extLst>
              </a:tr>
              <a:tr h="286893">
                <a:tc>
                  <a:txBody>
                    <a:bodyPr/>
                    <a:lstStyle/>
                    <a:p>
                      <a:pPr algn="ctr">
                        <a:spcAft>
                          <a:spcPts val="0"/>
                        </a:spcAft>
                      </a:pPr>
                      <a:r>
                        <a:rPr lang="ja-JP" sz="700" kern="100">
                          <a:effectLst/>
                          <a:latin typeface="UD デジタル 教科書体 N-B" panose="02020700000000000000" pitchFamily="17" charset="-128"/>
                          <a:ea typeface="UD デジタル 教科書体 N-B" panose="02020700000000000000" pitchFamily="17" charset="-128"/>
                        </a:rPr>
                        <a:t>倉田会</a:t>
                      </a:r>
                      <a:endParaRPr lang="ja-JP" sz="700" kern="10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txBody>
                  <a:tcPr marL="43785" marR="43785" marT="0" marB="0" anchor="ctr"/>
                </a:tc>
                <a:tc>
                  <a:txBody>
                    <a:bodyPr/>
                    <a:lstStyle/>
                    <a:p>
                      <a:pPr algn="ctr">
                        <a:spcAft>
                          <a:spcPts val="0"/>
                        </a:spcAft>
                      </a:pPr>
                      <a:r>
                        <a:rPr lang="ja-JP" sz="700" kern="100" dirty="0">
                          <a:effectLst/>
                          <a:latin typeface="UD デジタル 教科書体 N-B" panose="02020700000000000000" pitchFamily="17" charset="-128"/>
                          <a:ea typeface="UD デジタル 教科書体 N-B" panose="02020700000000000000" pitchFamily="17" charset="-128"/>
                        </a:rPr>
                        <a:t>四之宮・西八幡・東八幡・東真土・西真土</a:t>
                      </a:r>
                      <a:endParaRPr lang="ja-JP" sz="7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txBody>
                  <a:tcPr marL="43785" marR="43785" marT="0" marB="0" anchor="ctr"/>
                </a:tc>
                <a:extLst>
                  <a:ext uri="{0D108BD9-81ED-4DB2-BD59-A6C34878D82A}">
                    <a16:rowId xmlns:a16="http://schemas.microsoft.com/office/drawing/2014/main" val="1093299331"/>
                  </a:ext>
                </a:extLst>
              </a:tr>
              <a:tr h="286893">
                <a:tc>
                  <a:txBody>
                    <a:bodyPr/>
                    <a:lstStyle/>
                    <a:p>
                      <a:pPr algn="ctr">
                        <a:spcAft>
                          <a:spcPts val="0"/>
                        </a:spcAft>
                      </a:pPr>
                      <a:r>
                        <a:rPr lang="ja-JP" sz="700" kern="100">
                          <a:effectLst/>
                          <a:latin typeface="UD デジタル 教科書体 N-B" panose="02020700000000000000" pitchFamily="17" charset="-128"/>
                          <a:ea typeface="UD デジタル 教科書体 N-B" panose="02020700000000000000" pitchFamily="17" charset="-128"/>
                        </a:rPr>
                        <a:t>ごてん</a:t>
                      </a:r>
                      <a:endParaRPr lang="ja-JP" sz="700" kern="10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txBody>
                  <a:tcPr marL="43785" marR="43785" marT="0" marB="0" anchor="ctr"/>
                </a:tc>
                <a:tc>
                  <a:txBody>
                    <a:bodyPr/>
                    <a:lstStyle/>
                    <a:p>
                      <a:pPr algn="ctr">
                        <a:spcAft>
                          <a:spcPts val="0"/>
                        </a:spcAft>
                      </a:pPr>
                      <a:r>
                        <a:rPr lang="ja-JP" sz="700" kern="100" dirty="0">
                          <a:effectLst/>
                          <a:latin typeface="UD デジタル 教科書体 N-B" panose="02020700000000000000" pitchFamily="17" charset="-128"/>
                          <a:ea typeface="UD デジタル 教科書体 N-B" panose="02020700000000000000" pitchFamily="17" charset="-128"/>
                        </a:rPr>
                        <a:t>御殿・中原１丁目、２丁目、</a:t>
                      </a:r>
                    </a:p>
                    <a:p>
                      <a:pPr algn="ctr">
                        <a:spcAft>
                          <a:spcPts val="0"/>
                        </a:spcAft>
                      </a:pPr>
                      <a:r>
                        <a:rPr lang="ja-JP" sz="700" kern="100" dirty="0">
                          <a:effectLst/>
                          <a:latin typeface="UD デジタル 教科書体 N-B" panose="02020700000000000000" pitchFamily="17" charset="-128"/>
                          <a:ea typeface="UD デジタル 教科書体 N-B" panose="02020700000000000000" pitchFamily="17" charset="-128"/>
                        </a:rPr>
                        <a:t>３丁目（２０～２６番）南原</a:t>
                      </a:r>
                      <a:endParaRPr lang="ja-JP" sz="7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txBody>
                  <a:tcPr marL="43785" marR="43785" marT="0" marB="0" anchor="ctr"/>
                </a:tc>
                <a:extLst>
                  <a:ext uri="{0D108BD9-81ED-4DB2-BD59-A6C34878D82A}">
                    <a16:rowId xmlns:a16="http://schemas.microsoft.com/office/drawing/2014/main" val="1941469691"/>
                  </a:ext>
                </a:extLst>
              </a:tr>
              <a:tr h="286893">
                <a:tc>
                  <a:txBody>
                    <a:bodyPr/>
                    <a:lstStyle/>
                    <a:p>
                      <a:pPr algn="ctr">
                        <a:spcAft>
                          <a:spcPts val="0"/>
                        </a:spcAft>
                      </a:pPr>
                      <a:r>
                        <a:rPr lang="ja-JP" sz="700" kern="100">
                          <a:effectLst/>
                          <a:latin typeface="UD デジタル 教科書体 N-B" panose="02020700000000000000" pitchFamily="17" charset="-128"/>
                          <a:ea typeface="UD デジタル 教科書体 N-B" panose="02020700000000000000" pitchFamily="17" charset="-128"/>
                        </a:rPr>
                        <a:t>サンレジデンス湘南</a:t>
                      </a:r>
                      <a:endParaRPr lang="ja-JP" sz="700" kern="10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txBody>
                  <a:tcPr marL="43785" marR="43785" marT="0" marB="0" anchor="ctr"/>
                </a:tc>
                <a:tc>
                  <a:txBody>
                    <a:bodyPr/>
                    <a:lstStyle/>
                    <a:p>
                      <a:pPr algn="ctr">
                        <a:spcAft>
                          <a:spcPts val="0"/>
                        </a:spcAft>
                      </a:pPr>
                      <a:r>
                        <a:rPr lang="ja-JP" sz="700" kern="100" dirty="0">
                          <a:effectLst/>
                          <a:latin typeface="UD デジタル 教科書体 N-B" panose="02020700000000000000" pitchFamily="17" charset="-128"/>
                          <a:ea typeface="UD デジタル 教科書体 N-B" panose="02020700000000000000" pitchFamily="17" charset="-128"/>
                        </a:rPr>
                        <a:t>田村、横内、吉際・大神</a:t>
                      </a:r>
                      <a:endParaRPr lang="ja-JP" sz="7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txBody>
                  <a:tcPr marL="43785" marR="43785" marT="0" marB="0" anchor="ctr"/>
                </a:tc>
                <a:extLst>
                  <a:ext uri="{0D108BD9-81ED-4DB2-BD59-A6C34878D82A}">
                    <a16:rowId xmlns:a16="http://schemas.microsoft.com/office/drawing/2014/main" val="1561762441"/>
                  </a:ext>
                </a:extLst>
              </a:tr>
              <a:tr h="639702">
                <a:tc>
                  <a:txBody>
                    <a:bodyPr/>
                    <a:lstStyle/>
                    <a:p>
                      <a:pPr algn="ctr">
                        <a:spcAft>
                          <a:spcPts val="0"/>
                        </a:spcAft>
                      </a:pPr>
                      <a:r>
                        <a:rPr lang="ja-JP" sz="700" kern="100">
                          <a:effectLst/>
                          <a:latin typeface="UD デジタル 教科書体 N-B" panose="02020700000000000000" pitchFamily="17" charset="-128"/>
                          <a:ea typeface="UD デジタル 教科書体 N-B" panose="02020700000000000000" pitchFamily="17" charset="-128"/>
                        </a:rPr>
                        <a:t>とよだ</a:t>
                      </a:r>
                      <a:endParaRPr lang="ja-JP" sz="700" kern="10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txBody>
                  <a:tcPr marL="43785" marR="43785" marT="0" marB="0" anchor="ctr"/>
                </a:tc>
                <a:tc>
                  <a:txBody>
                    <a:bodyPr/>
                    <a:lstStyle/>
                    <a:p>
                      <a:pPr algn="ctr">
                        <a:spcAft>
                          <a:spcPts val="0"/>
                        </a:spcAft>
                      </a:pPr>
                      <a:r>
                        <a:rPr lang="ja-JP" sz="700" kern="100" dirty="0">
                          <a:effectLst/>
                          <a:latin typeface="UD デジタル 教科書体 N-B" panose="02020700000000000000" pitchFamily="17" charset="-128"/>
                          <a:ea typeface="UD デジタル 教科書体 N-B" panose="02020700000000000000" pitchFamily="17" charset="-128"/>
                        </a:rPr>
                        <a:t>寺田縄・入野・長持・飯島・中原下宿</a:t>
                      </a:r>
                    </a:p>
                    <a:p>
                      <a:pPr algn="ctr">
                        <a:spcAft>
                          <a:spcPts val="0"/>
                        </a:spcAft>
                      </a:pPr>
                      <a:r>
                        <a:rPr lang="ja-JP" sz="700" kern="100" dirty="0">
                          <a:effectLst/>
                          <a:latin typeface="UD デジタル 教科書体 N-B" panose="02020700000000000000" pitchFamily="17" charset="-128"/>
                          <a:ea typeface="UD デジタル 教科書体 N-B" panose="02020700000000000000" pitchFamily="17" charset="-128"/>
                        </a:rPr>
                        <a:t>豊田平等寺・南豊田・東豊田・豊田打間木</a:t>
                      </a:r>
                    </a:p>
                    <a:p>
                      <a:pPr algn="ctr">
                        <a:spcAft>
                          <a:spcPts val="0"/>
                        </a:spcAft>
                      </a:pPr>
                      <a:r>
                        <a:rPr lang="ja-JP" sz="700" kern="100" dirty="0">
                          <a:effectLst/>
                          <a:latin typeface="UD デジタル 教科書体 N-B" panose="02020700000000000000" pitchFamily="17" charset="-128"/>
                          <a:ea typeface="UD デジタル 教科書体 N-B" panose="02020700000000000000" pitchFamily="17" charset="-128"/>
                        </a:rPr>
                        <a:t>豊田小嶺・ 豊田宮下・豊田本郷・北豊田</a:t>
                      </a:r>
                      <a:endParaRPr lang="ja-JP" sz="7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txBody>
                  <a:tcPr marL="43785" marR="43785" marT="0" marB="0" anchor="ctr"/>
                </a:tc>
                <a:extLst>
                  <a:ext uri="{0D108BD9-81ED-4DB2-BD59-A6C34878D82A}">
                    <a16:rowId xmlns:a16="http://schemas.microsoft.com/office/drawing/2014/main" val="2072114905"/>
                  </a:ext>
                </a:extLst>
              </a:tr>
              <a:tr h="286893">
                <a:tc rowSpan="2">
                  <a:txBody>
                    <a:bodyPr/>
                    <a:lstStyle/>
                    <a:p>
                      <a:pPr algn="ctr">
                        <a:spcAft>
                          <a:spcPts val="0"/>
                        </a:spcAft>
                      </a:pPr>
                      <a:r>
                        <a:rPr lang="ja-JP" sz="700" kern="100">
                          <a:effectLst/>
                          <a:latin typeface="UD デジタル 教科書体 N-B" panose="02020700000000000000" pitchFamily="17" charset="-128"/>
                          <a:ea typeface="UD デジタル 教科書体 N-B" panose="02020700000000000000" pitchFamily="17" charset="-128"/>
                        </a:rPr>
                        <a:t>ひらつかにし</a:t>
                      </a:r>
                      <a:endParaRPr lang="ja-JP" sz="700" kern="10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txBody>
                  <a:tcPr marL="43785" marR="43785" marT="0" marB="0" anchor="ctr"/>
                </a:tc>
                <a:tc>
                  <a:txBody>
                    <a:bodyPr/>
                    <a:lstStyle/>
                    <a:p>
                      <a:pPr algn="ctr">
                        <a:spcAft>
                          <a:spcPts val="0"/>
                        </a:spcAft>
                      </a:pPr>
                      <a:r>
                        <a:rPr lang="ja-JP" sz="700" kern="100" dirty="0">
                          <a:effectLst/>
                          <a:latin typeface="UD デジタル 教科書体 N-B" panose="02020700000000000000" pitchFamily="17" charset="-128"/>
                          <a:ea typeface="UD デジタル 教科書体 N-B" panose="02020700000000000000" pitchFamily="17" charset="-128"/>
                        </a:rPr>
                        <a:t>広川・千須谷・片岡・南金目・北金目・真田</a:t>
                      </a:r>
                      <a:endParaRPr lang="ja-JP" sz="7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txBody>
                  <a:tcPr marL="43785" marR="43785" marT="0" marB="0" anchor="ctr"/>
                </a:tc>
                <a:extLst>
                  <a:ext uri="{0D108BD9-81ED-4DB2-BD59-A6C34878D82A}">
                    <a16:rowId xmlns:a16="http://schemas.microsoft.com/office/drawing/2014/main" val="3877422183"/>
                  </a:ext>
                </a:extLst>
              </a:tr>
              <a:tr h="286893">
                <a:tc vMerge="1">
                  <a:txBody>
                    <a:bodyPr/>
                    <a:lstStyle/>
                    <a:p>
                      <a:endParaRPr kumimoji="1" lang="ja-JP" altLang="en-US"/>
                    </a:p>
                  </a:txBody>
                  <a:tcPr/>
                </a:tc>
                <a:tc>
                  <a:txBody>
                    <a:bodyPr/>
                    <a:lstStyle/>
                    <a:p>
                      <a:pPr algn="ctr">
                        <a:spcAft>
                          <a:spcPts val="0"/>
                        </a:spcAft>
                      </a:pPr>
                      <a:r>
                        <a:rPr lang="ja-JP" sz="700" kern="100" dirty="0">
                          <a:effectLst/>
                          <a:latin typeface="UD デジタル 教科書体 N-B" panose="02020700000000000000" pitchFamily="17" charset="-128"/>
                          <a:ea typeface="UD デジタル 教科書体 N-B" panose="02020700000000000000" pitchFamily="17" charset="-128"/>
                        </a:rPr>
                        <a:t>土屋・上吉沢・下吉沢・めぐみが丘</a:t>
                      </a:r>
                      <a:endParaRPr lang="ja-JP" sz="7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txBody>
                  <a:tcPr marL="43785" marR="43785" marT="0" marB="0" anchor="ctr"/>
                </a:tc>
                <a:extLst>
                  <a:ext uri="{0D108BD9-81ED-4DB2-BD59-A6C34878D82A}">
                    <a16:rowId xmlns:a16="http://schemas.microsoft.com/office/drawing/2014/main" val="2707014472"/>
                  </a:ext>
                </a:extLst>
              </a:tr>
              <a:tr h="573786">
                <a:tc>
                  <a:txBody>
                    <a:bodyPr/>
                    <a:lstStyle/>
                    <a:p>
                      <a:pPr algn="ctr">
                        <a:spcAft>
                          <a:spcPts val="0"/>
                        </a:spcAft>
                      </a:pPr>
                      <a:r>
                        <a:rPr lang="ja-JP" sz="700" kern="100">
                          <a:effectLst/>
                          <a:latin typeface="UD デジタル 教科書体 N-B" panose="02020700000000000000" pitchFamily="17" charset="-128"/>
                          <a:ea typeface="UD デジタル 教科書体 N-B" panose="02020700000000000000" pitchFamily="17" charset="-128"/>
                        </a:rPr>
                        <a:t>富士白苑</a:t>
                      </a:r>
                      <a:endParaRPr lang="ja-JP" sz="700" kern="10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txBody>
                  <a:tcPr marL="43785" marR="43785" marT="0" marB="0" anchor="ctr"/>
                </a:tc>
                <a:tc>
                  <a:txBody>
                    <a:bodyPr/>
                    <a:lstStyle/>
                    <a:p>
                      <a:pPr algn="ctr">
                        <a:spcAft>
                          <a:spcPts val="0"/>
                        </a:spcAft>
                      </a:pPr>
                      <a:r>
                        <a:rPr lang="ja-JP" sz="700" kern="100" dirty="0">
                          <a:effectLst/>
                          <a:latin typeface="UD デジタル 教科書体 N-B" panose="02020700000000000000" pitchFamily="17" charset="-128"/>
                          <a:ea typeface="UD デジタル 教科書体 N-B" panose="02020700000000000000" pitchFamily="17" charset="-128"/>
                        </a:rPr>
                        <a:t>唐ケ原・撫子原・黒部丘・花水台・虹ケ浜　　桃浜町・龍城ケ丘・八重咲町・松風町・菫平袖ケ浜</a:t>
                      </a:r>
                      <a:endParaRPr lang="ja-JP" sz="7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txBody>
                  <a:tcPr marL="43785" marR="43785" marT="0" marB="0" anchor="ctr"/>
                </a:tc>
                <a:extLst>
                  <a:ext uri="{0D108BD9-81ED-4DB2-BD59-A6C34878D82A}">
                    <a16:rowId xmlns:a16="http://schemas.microsoft.com/office/drawing/2014/main" val="1072685105"/>
                  </a:ext>
                </a:extLst>
              </a:tr>
              <a:tr h="430339">
                <a:tc>
                  <a:txBody>
                    <a:bodyPr/>
                    <a:lstStyle/>
                    <a:p>
                      <a:pPr algn="ctr">
                        <a:spcAft>
                          <a:spcPts val="0"/>
                        </a:spcAft>
                      </a:pPr>
                      <a:r>
                        <a:rPr lang="ja-JP" sz="700" kern="100">
                          <a:effectLst/>
                          <a:latin typeface="UD デジタル 教科書体 N-B" panose="02020700000000000000" pitchFamily="17" charset="-128"/>
                          <a:ea typeface="UD デジタル 教科書体 N-B" panose="02020700000000000000" pitchFamily="17" charset="-128"/>
                        </a:rPr>
                        <a:t>ふじみ</a:t>
                      </a:r>
                      <a:endParaRPr lang="ja-JP" sz="700" kern="10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txBody>
                  <a:tcPr marL="43785" marR="43785" marT="0" marB="0" anchor="ctr"/>
                </a:tc>
                <a:tc>
                  <a:txBody>
                    <a:bodyPr/>
                    <a:lstStyle/>
                    <a:p>
                      <a:pPr algn="ctr">
                        <a:spcAft>
                          <a:spcPts val="0"/>
                        </a:spcAft>
                      </a:pPr>
                      <a:r>
                        <a:rPr lang="ja-JP" sz="700" kern="100" dirty="0">
                          <a:effectLst/>
                          <a:latin typeface="UD デジタル 教科書体 N-B" panose="02020700000000000000" pitchFamily="17" charset="-128"/>
                          <a:ea typeface="UD デジタル 教科書体 N-B" panose="02020700000000000000" pitchFamily="17" charset="-128"/>
                        </a:rPr>
                        <a:t>桜ケ丘・上平塚・達上ケ丘・諏訪町・中里</a:t>
                      </a:r>
                    </a:p>
                    <a:p>
                      <a:pPr algn="ctr">
                        <a:spcAft>
                          <a:spcPts val="0"/>
                        </a:spcAft>
                      </a:pPr>
                      <a:r>
                        <a:rPr lang="ja-JP" sz="700" kern="100" dirty="0">
                          <a:effectLst/>
                          <a:latin typeface="UD デジタル 教科書体 N-B" panose="02020700000000000000" pitchFamily="17" charset="-128"/>
                          <a:ea typeface="UD デジタル 教科書体 N-B" panose="02020700000000000000" pitchFamily="17" charset="-128"/>
                        </a:rPr>
                        <a:t>富士見町・豊原町・平塚</a:t>
                      </a:r>
                      <a:endParaRPr lang="ja-JP" sz="7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txBody>
                  <a:tcPr marL="43785" marR="43785" marT="0" marB="0" anchor="ctr"/>
                </a:tc>
                <a:extLst>
                  <a:ext uri="{0D108BD9-81ED-4DB2-BD59-A6C34878D82A}">
                    <a16:rowId xmlns:a16="http://schemas.microsoft.com/office/drawing/2014/main" val="1027064693"/>
                  </a:ext>
                </a:extLst>
              </a:tr>
              <a:tr h="286893">
                <a:tc>
                  <a:txBody>
                    <a:bodyPr/>
                    <a:lstStyle/>
                    <a:p>
                      <a:pPr algn="ctr">
                        <a:spcAft>
                          <a:spcPts val="0"/>
                        </a:spcAft>
                      </a:pPr>
                      <a:r>
                        <a:rPr lang="ja-JP" sz="700" kern="100">
                          <a:effectLst/>
                          <a:latin typeface="UD デジタル 教科書体 N-B" panose="02020700000000000000" pitchFamily="17" charset="-128"/>
                          <a:ea typeface="UD デジタル 教科書体 N-B" panose="02020700000000000000" pitchFamily="17" charset="-128"/>
                        </a:rPr>
                        <a:t>まつがおか</a:t>
                      </a:r>
                      <a:endParaRPr lang="ja-JP" sz="700" kern="10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txBody>
                  <a:tcPr marL="43785" marR="43785" marT="0" marB="0" anchor="ctr"/>
                </a:tc>
                <a:tc>
                  <a:txBody>
                    <a:bodyPr/>
                    <a:lstStyle/>
                    <a:p>
                      <a:pPr algn="ctr">
                        <a:spcAft>
                          <a:spcPts val="0"/>
                        </a:spcAft>
                      </a:pPr>
                      <a:r>
                        <a:rPr lang="ja-JP" sz="700" kern="100" dirty="0">
                          <a:effectLst/>
                          <a:latin typeface="UD デジタル 教科書体 N-B" panose="02020700000000000000" pitchFamily="17" charset="-128"/>
                          <a:ea typeface="UD デジタル 教科書体 N-B" panose="02020700000000000000" pitchFamily="17" charset="-128"/>
                        </a:rPr>
                        <a:t>東中原・新町・大原・中原３丁目１～１９番</a:t>
                      </a:r>
                      <a:endParaRPr lang="ja-JP" sz="7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txBody>
                  <a:tcPr marL="43785" marR="43785" marT="0" marB="0" anchor="ctr"/>
                </a:tc>
                <a:extLst>
                  <a:ext uri="{0D108BD9-81ED-4DB2-BD59-A6C34878D82A}">
                    <a16:rowId xmlns:a16="http://schemas.microsoft.com/office/drawing/2014/main" val="2310717941"/>
                  </a:ext>
                </a:extLst>
              </a:tr>
              <a:tr h="286893">
                <a:tc>
                  <a:txBody>
                    <a:bodyPr/>
                    <a:lstStyle/>
                    <a:p>
                      <a:pPr algn="ctr">
                        <a:spcAft>
                          <a:spcPts val="0"/>
                        </a:spcAft>
                      </a:pPr>
                      <a:r>
                        <a:rPr lang="ja-JP" sz="700" kern="100">
                          <a:effectLst/>
                          <a:latin typeface="UD デジタル 教科書体 N-B" panose="02020700000000000000" pitchFamily="17" charset="-128"/>
                          <a:ea typeface="UD デジタル 教科書体 N-B" panose="02020700000000000000" pitchFamily="17" charset="-128"/>
                        </a:rPr>
                        <a:t>みなと</a:t>
                      </a:r>
                      <a:endParaRPr lang="ja-JP" sz="700" kern="10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txBody>
                  <a:tcPr marL="43785" marR="43785" marT="0" marB="0" anchor="ctr"/>
                </a:tc>
                <a:tc>
                  <a:txBody>
                    <a:bodyPr/>
                    <a:lstStyle/>
                    <a:p>
                      <a:pPr algn="ctr">
                        <a:spcAft>
                          <a:spcPts val="0"/>
                        </a:spcAft>
                      </a:pPr>
                      <a:r>
                        <a:rPr lang="ja-JP" sz="700" kern="100" dirty="0">
                          <a:effectLst/>
                          <a:latin typeface="UD デジタル 教科書体 N-B" panose="02020700000000000000" pitchFamily="17" charset="-128"/>
                          <a:ea typeface="UD デジタル 教科書体 N-B" panose="02020700000000000000" pitchFamily="17" charset="-128"/>
                        </a:rPr>
                        <a:t>高浜台・夕陽ケ丘・千石河岸・札場町・幸町代官町・久領堤</a:t>
                      </a:r>
                      <a:endParaRPr lang="ja-JP" sz="7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txBody>
                  <a:tcPr marL="43785" marR="43785" marT="0" marB="0" anchor="ctr"/>
                </a:tc>
                <a:extLst>
                  <a:ext uri="{0D108BD9-81ED-4DB2-BD59-A6C34878D82A}">
                    <a16:rowId xmlns:a16="http://schemas.microsoft.com/office/drawing/2014/main" val="1549152937"/>
                  </a:ext>
                </a:extLst>
              </a:tr>
              <a:tr h="815142">
                <a:tc>
                  <a:txBody>
                    <a:bodyPr/>
                    <a:lstStyle/>
                    <a:p>
                      <a:pPr algn="ctr">
                        <a:spcAft>
                          <a:spcPts val="0"/>
                        </a:spcAft>
                      </a:pPr>
                      <a:r>
                        <a:rPr lang="ja-JP" sz="700" kern="100">
                          <a:effectLst/>
                          <a:latin typeface="UD デジタル 教科書体 N-B" panose="02020700000000000000" pitchFamily="17" charset="-128"/>
                          <a:ea typeface="UD デジタル 教科書体 N-B" panose="02020700000000000000" pitchFamily="17" charset="-128"/>
                        </a:rPr>
                        <a:t>ゆりのき</a:t>
                      </a:r>
                      <a:endParaRPr lang="ja-JP" sz="700" kern="10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txBody>
                  <a:tcPr marL="43785" marR="43785" marT="0" marB="0" anchor="ctr"/>
                </a:tc>
                <a:tc>
                  <a:txBody>
                    <a:bodyPr/>
                    <a:lstStyle/>
                    <a:p>
                      <a:pPr algn="ctr">
                        <a:spcAft>
                          <a:spcPts val="0"/>
                        </a:spcAft>
                      </a:pPr>
                      <a:r>
                        <a:rPr lang="ja-JP" sz="700" kern="100" dirty="0">
                          <a:effectLst/>
                          <a:latin typeface="UD デジタル 教科書体 N-B" panose="02020700000000000000" pitchFamily="17" charset="-128"/>
                          <a:ea typeface="UD デジタル 教科書体 N-B" panose="02020700000000000000" pitchFamily="17" charset="-128"/>
                        </a:rPr>
                        <a:t>立野町・見附町・錦町・浅間町・紅谷町　</a:t>
                      </a:r>
                    </a:p>
                    <a:p>
                      <a:pPr algn="ctr">
                        <a:spcAft>
                          <a:spcPts val="0"/>
                        </a:spcAft>
                      </a:pPr>
                      <a:r>
                        <a:rPr lang="ja-JP" sz="700" kern="100" dirty="0">
                          <a:effectLst/>
                          <a:latin typeface="UD デジタル 教科書体 N-B" panose="02020700000000000000" pitchFamily="17" charset="-128"/>
                          <a:ea typeface="UD デジタル 教科書体 N-B" panose="02020700000000000000" pitchFamily="17" charset="-128"/>
                        </a:rPr>
                        <a:t>明石町・宮松町・宮の前・宝町・追分</a:t>
                      </a:r>
                    </a:p>
                    <a:p>
                      <a:pPr algn="ctr">
                        <a:spcAft>
                          <a:spcPts val="0"/>
                        </a:spcAft>
                      </a:pPr>
                      <a:r>
                        <a:rPr lang="ja-JP" sz="700" kern="100" dirty="0">
                          <a:effectLst/>
                          <a:latin typeface="UD デジタル 教科書体 N-B" panose="02020700000000000000" pitchFamily="17" charset="-128"/>
                          <a:ea typeface="UD デジタル 教科書体 N-B" panose="02020700000000000000" pitchFamily="17" charset="-128"/>
                        </a:rPr>
                        <a:t>老松町・八千代町・天沼・堤町・中堂</a:t>
                      </a:r>
                    </a:p>
                    <a:p>
                      <a:pPr algn="ctr">
                        <a:spcAft>
                          <a:spcPts val="0"/>
                        </a:spcAft>
                      </a:pPr>
                      <a:r>
                        <a:rPr lang="ja-JP" sz="700" kern="100" dirty="0">
                          <a:effectLst/>
                          <a:latin typeface="UD デジタル 教科書体 N-B" panose="02020700000000000000" pitchFamily="17" charset="-128"/>
                          <a:ea typeface="UD デジタル 教科書体 N-B" panose="02020700000000000000" pitchFamily="17" charset="-128"/>
                        </a:rPr>
                        <a:t>榎木町・馬入本町・馬入・長瀞・須賀</a:t>
                      </a:r>
                      <a:endParaRPr lang="ja-JP" sz="7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txBody>
                  <a:tcPr marL="43785" marR="43785" marT="0" marB="0" anchor="ctr"/>
                </a:tc>
                <a:extLst>
                  <a:ext uri="{0D108BD9-81ED-4DB2-BD59-A6C34878D82A}">
                    <a16:rowId xmlns:a16="http://schemas.microsoft.com/office/drawing/2014/main" val="1568419316"/>
                  </a:ext>
                </a:extLst>
              </a:tr>
            </a:tbl>
          </a:graphicData>
        </a:graphic>
      </p:graphicFrame>
      <p:sp>
        <p:nvSpPr>
          <p:cNvPr id="6" name="角丸四角形 5"/>
          <p:cNvSpPr/>
          <p:nvPr/>
        </p:nvSpPr>
        <p:spPr>
          <a:xfrm>
            <a:off x="5632452" y="78270"/>
            <a:ext cx="4162838" cy="556190"/>
          </a:xfrm>
          <a:prstGeom prst="roundRect">
            <a:avLst/>
          </a:prstGeom>
          <a:no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kumimoji="1" lang="ja-JP" altLang="en-US" sz="1201" dirty="0">
                <a:ln w="0"/>
                <a:solidFill>
                  <a:schemeClr val="tx1"/>
                </a:solidFill>
                <a:effectLst>
                  <a:outerShdw blurRad="38100" dist="19050" dir="2700000" algn="tl" rotWithShape="0">
                    <a:schemeClr val="dk1">
                      <a:alpha val="40000"/>
                    </a:schemeClr>
                  </a:outerShdw>
                </a:effectLst>
                <a:latin typeface="UD デジタル 教科書体 N-B" panose="02020700000000000000" pitchFamily="17" charset="-128"/>
                <a:ea typeface="UD デジタル 教科書体 N-B" panose="02020700000000000000" pitchFamily="17" charset="-128"/>
              </a:rPr>
              <a:t>＜お住いの地区の高齢者よろず相談センター</a:t>
            </a:r>
            <a:r>
              <a:rPr lang="ja-JP" altLang="en-US" sz="1201" dirty="0">
                <a:ln w="0"/>
                <a:solidFill>
                  <a:schemeClr val="tx1"/>
                </a:solidFill>
                <a:effectLst>
                  <a:outerShdw blurRad="38100" dist="19050" dir="2700000" algn="tl" rotWithShape="0">
                    <a:schemeClr val="dk1">
                      <a:alpha val="40000"/>
                    </a:schemeClr>
                  </a:outerShdw>
                </a:effectLst>
                <a:latin typeface="UD デジタル 教科書体 N-B" panose="02020700000000000000" pitchFamily="17" charset="-128"/>
                <a:ea typeface="UD デジタル 教科書体 N-B" panose="02020700000000000000" pitchFamily="17" charset="-128"/>
              </a:rPr>
              <a:t>＞</a:t>
            </a:r>
            <a:endParaRPr kumimoji="1" lang="ja-JP" altLang="en-US" sz="1201" dirty="0">
              <a:ln w="0"/>
              <a:solidFill>
                <a:schemeClr val="tx1"/>
              </a:solidFill>
              <a:effectLst>
                <a:outerShdw blurRad="38100" dist="19050" dir="2700000" algn="tl" rotWithShape="0">
                  <a:schemeClr val="dk1">
                    <a:alpha val="40000"/>
                  </a:schemeClr>
                </a:outerShdw>
              </a:effectLst>
              <a:latin typeface="UD デジタル 教科書体 N-B" panose="02020700000000000000" pitchFamily="17" charset="-128"/>
              <a:ea typeface="UD デジタル 教科書体 N-B" panose="02020700000000000000" pitchFamily="17" charset="-128"/>
            </a:endParaRPr>
          </a:p>
        </p:txBody>
      </p:sp>
      <p:grpSp>
        <p:nvGrpSpPr>
          <p:cNvPr id="7" name="グループ化 6"/>
          <p:cNvGrpSpPr/>
          <p:nvPr/>
        </p:nvGrpSpPr>
        <p:grpSpPr>
          <a:xfrm>
            <a:off x="5553898" y="6012045"/>
            <a:ext cx="1091262" cy="778126"/>
            <a:chOff x="0" y="0"/>
            <a:chExt cx="1390650" cy="1065893"/>
          </a:xfrm>
        </p:grpSpPr>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390650" cy="1065893"/>
            </a:xfrm>
            <a:prstGeom prst="rect">
              <a:avLst/>
            </a:prstGeom>
          </p:spPr>
        </p:pic>
        <p:pic>
          <p:nvPicPr>
            <p:cNvPr id="9" name="図 8"/>
            <p:cNvPicPr/>
            <p:nvPr/>
          </p:nvPicPr>
          <p:blipFill>
            <a:blip r:embed="rId3" cstate="print">
              <a:extLst>
                <a:ext uri="{28A0092B-C50C-407E-A947-70E740481C1C}">
                  <a14:useLocalDpi xmlns:a14="http://schemas.microsoft.com/office/drawing/2010/main" val="0"/>
                </a:ext>
              </a:extLst>
            </a:blip>
            <a:stretch>
              <a:fillRect/>
            </a:stretch>
          </p:blipFill>
          <p:spPr>
            <a:xfrm>
              <a:off x="400050" y="665844"/>
              <a:ext cx="257175" cy="216632"/>
            </a:xfrm>
            <a:prstGeom prst="rect">
              <a:avLst/>
            </a:prstGeom>
          </p:spPr>
        </p:pic>
        <p:pic>
          <p:nvPicPr>
            <p:cNvPr id="10" name="図 9"/>
            <p:cNvPicPr/>
            <p:nvPr/>
          </p:nvPicPr>
          <p:blipFill>
            <a:blip r:embed="rId4" cstate="print">
              <a:extLst>
                <a:ext uri="{28A0092B-C50C-407E-A947-70E740481C1C}">
                  <a14:useLocalDpi xmlns:a14="http://schemas.microsoft.com/office/drawing/2010/main" val="0"/>
                </a:ext>
              </a:extLst>
            </a:blip>
            <a:stretch>
              <a:fillRect/>
            </a:stretch>
          </p:blipFill>
          <p:spPr>
            <a:xfrm>
              <a:off x="514350" y="551543"/>
              <a:ext cx="219075" cy="169007"/>
            </a:xfrm>
            <a:prstGeom prst="rect">
              <a:avLst/>
            </a:prstGeom>
          </p:spPr>
        </p:pic>
        <p:pic>
          <p:nvPicPr>
            <p:cNvPr id="11" name="図 10"/>
            <p:cNvPicPr/>
            <p:nvPr/>
          </p:nvPicPr>
          <p:blipFill>
            <a:blip r:embed="rId4" cstate="print">
              <a:extLst>
                <a:ext uri="{28A0092B-C50C-407E-A947-70E740481C1C}">
                  <a14:useLocalDpi xmlns:a14="http://schemas.microsoft.com/office/drawing/2010/main" val="0"/>
                </a:ext>
              </a:extLst>
            </a:blip>
            <a:stretch>
              <a:fillRect/>
            </a:stretch>
          </p:blipFill>
          <p:spPr>
            <a:xfrm>
              <a:off x="657225" y="722994"/>
              <a:ext cx="219075" cy="169007"/>
            </a:xfrm>
            <a:prstGeom prst="rect">
              <a:avLst/>
            </a:prstGeom>
          </p:spPr>
        </p:pic>
      </p:grpSp>
      <p:sp>
        <p:nvSpPr>
          <p:cNvPr id="12" name="テキスト ボックス 240"/>
          <p:cNvSpPr txBox="1"/>
          <p:nvPr/>
        </p:nvSpPr>
        <p:spPr>
          <a:xfrm>
            <a:off x="6827404" y="6498129"/>
            <a:ext cx="2316601" cy="27712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1201" b="1" dirty="0">
                <a:latin typeface="UD デジタル 教科書体 N-B" panose="02020700000000000000" pitchFamily="17" charset="-128"/>
                <a:ea typeface="UD デジタル 教科書体 N-B" panose="02020700000000000000" pitchFamily="17" charset="-128"/>
              </a:rPr>
              <a:t>平成</a:t>
            </a:r>
            <a:r>
              <a:rPr kumimoji="1" lang="en-US" altLang="ja-JP" sz="1201" b="1" dirty="0">
                <a:latin typeface="UD デジタル 教科書体 N-B" panose="02020700000000000000" pitchFamily="17" charset="-128"/>
                <a:ea typeface="UD デジタル 教科書体 N-B" panose="02020700000000000000" pitchFamily="17" charset="-128"/>
              </a:rPr>
              <a:t>7</a:t>
            </a:r>
            <a:r>
              <a:rPr kumimoji="1" lang="ja-JP" altLang="en-US" sz="1201" b="1" dirty="0">
                <a:latin typeface="UD デジタル 教科書体 N-B" panose="02020700000000000000" pitchFamily="17" charset="-128"/>
                <a:ea typeface="UD デジタル 教科書体 N-B" panose="02020700000000000000" pitchFamily="17" charset="-128"/>
              </a:rPr>
              <a:t>年度　平塚市高齢福祉課</a:t>
            </a:r>
          </a:p>
        </p:txBody>
      </p:sp>
    </p:spTree>
    <p:extLst>
      <p:ext uri="{BB962C8B-B14F-4D97-AF65-F5344CB8AC3E}">
        <p14:creationId xmlns:p14="http://schemas.microsoft.com/office/powerpoint/2010/main" val="384945536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4394</TotalTime>
  <Words>2042</Words>
  <Application>Microsoft Office PowerPoint</Application>
  <PresentationFormat>画面に合わせる (4:3)</PresentationFormat>
  <Paragraphs>330</Paragraphs>
  <Slides>4</Slides>
  <Notes>3</Notes>
  <HiddenSlides>0</HiddenSlides>
  <MMClips>0</MMClips>
  <ScaleCrop>false</ScaleCrop>
  <HeadingPairs>
    <vt:vector size="6" baseType="variant">
      <vt:variant>
        <vt:lpstr>使用されているフォント</vt:lpstr>
      </vt:variant>
      <vt:variant>
        <vt:i4>17</vt:i4>
      </vt:variant>
      <vt:variant>
        <vt:lpstr>テーマ</vt:lpstr>
      </vt:variant>
      <vt:variant>
        <vt:i4>1</vt:i4>
      </vt:variant>
      <vt:variant>
        <vt:lpstr>スライド タイトル</vt:lpstr>
      </vt:variant>
      <vt:variant>
        <vt:i4>4</vt:i4>
      </vt:variant>
    </vt:vector>
  </HeadingPairs>
  <TitlesOfParts>
    <vt:vector size="22" baseType="lpstr">
      <vt:lpstr>BIZ UDPGothic</vt:lpstr>
      <vt:lpstr>BIZ UDPゴシック</vt:lpstr>
      <vt:lpstr>HGS創英角ﾎﾟｯﾌﾟ体</vt:lpstr>
      <vt:lpstr>HG丸ｺﾞｼｯｸM-PRO</vt:lpstr>
      <vt:lpstr>ＭＳ Ｐゴシック</vt:lpstr>
      <vt:lpstr>Rastanty Cortez</vt:lpstr>
      <vt:lpstr>UD Digi Kyokasho N-B</vt:lpstr>
      <vt:lpstr>UD デジタル 教科書体 N-B</vt:lpstr>
      <vt:lpstr>UD デジタル 教科書体 NK-R</vt:lpstr>
      <vt:lpstr>UD デジタル 教科書体 NP-R</vt:lpstr>
      <vt:lpstr>游ゴシック</vt:lpstr>
      <vt:lpstr>游ゴシック Light</vt:lpstr>
      <vt:lpstr>游明朝</vt:lpstr>
      <vt:lpstr>Arial</vt:lpstr>
      <vt:lpstr>Calibri</vt:lpstr>
      <vt:lpstr>Calibri Light</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coms sakura</dc:creator>
  <cp:lastModifiedBy>test</cp:lastModifiedBy>
  <cp:revision>122</cp:revision>
  <cp:lastPrinted>2025-03-21T04:54:45Z</cp:lastPrinted>
  <dcterms:created xsi:type="dcterms:W3CDTF">2023-09-29T12:36:15Z</dcterms:created>
  <dcterms:modified xsi:type="dcterms:W3CDTF">2025-05-08T01:37:52Z</dcterms:modified>
</cp:coreProperties>
</file>