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98" autoAdjust="0"/>
    <p:restoredTop sz="94660"/>
  </p:normalViewPr>
  <p:slideViewPr>
    <p:cSldViewPr snapToGrid="0">
      <p:cViewPr varScale="1">
        <p:scale>
          <a:sx n="80" d="100"/>
          <a:sy n="80" d="100"/>
        </p:scale>
        <p:origin x="47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87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84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65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690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314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83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61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20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137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60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93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2EBEA-B7DA-45AA-8D78-0A7BF110CE8F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165B9-74D1-4AE6-8A72-B2BD696AC8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09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84221" y="108283"/>
            <a:ext cx="6677525" cy="9697453"/>
          </a:xfrm>
          <a:prstGeom prst="roundRect">
            <a:avLst>
              <a:gd name="adj" fmla="val 2886"/>
            </a:avLst>
          </a:prstGeom>
          <a:solidFill>
            <a:schemeClr val="accent1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64603" y="0"/>
            <a:ext cx="5961890" cy="27853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1500" b="1" cap="none" spc="0" dirty="0" smtClean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津　波</a:t>
            </a:r>
            <a:endParaRPr lang="en-US" altLang="ja-JP" sz="11500" b="1" cap="none" spc="0" dirty="0" smtClean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6000" b="1" cap="none" spc="0" dirty="0" smtClean="0">
                <a:ln w="10160">
                  <a:noFill/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避難目標ポイント</a:t>
            </a:r>
            <a:endParaRPr lang="ja-JP" altLang="en-US" sz="6000" b="1" cap="none" spc="0" dirty="0">
              <a:ln w="10160">
                <a:noFill/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84220" y="2701173"/>
            <a:ext cx="6773780" cy="6531727"/>
            <a:chOff x="88678" y="3950652"/>
            <a:chExt cx="7132354" cy="4786947"/>
          </a:xfrm>
        </p:grpSpPr>
        <p:sp>
          <p:nvSpPr>
            <p:cNvPr id="27" name="正方形/長方形 26"/>
            <p:cNvSpPr/>
            <p:nvPr/>
          </p:nvSpPr>
          <p:spPr>
            <a:xfrm>
              <a:off x="88678" y="4514557"/>
              <a:ext cx="7031004" cy="42230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230823" y="4593248"/>
              <a:ext cx="6858000" cy="92480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ja-JP" altLang="en-US" sz="2800" b="1" cap="none" spc="0" dirty="0" smtClean="0">
                  <a:ln w="10160">
                    <a:noFill/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津波避難ビル</a:t>
              </a:r>
              <a:endParaRPr lang="en-US" altLang="ja-JP" sz="2800" b="1" cap="none" spc="0" dirty="0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lang="ja-JP" altLang="en-US" sz="4800" b="1" dirty="0" smtClean="0">
                  <a:ln w="10160">
                    <a:noFill/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〇〇小学校</a:t>
              </a:r>
              <a:endParaRPr lang="ja-JP" altLang="en-US" sz="4000" b="1" cap="none" spc="0" dirty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363032" y="3950652"/>
              <a:ext cx="6858000" cy="56390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4400" b="1" cap="none" spc="0" dirty="0" smtClean="0">
                  <a:ln w="10160">
                    <a:noFill/>
                    <a:prstDash val="solid"/>
                  </a:ln>
                  <a:solidFill>
                    <a:srgbClr val="FF0000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より高く！　より遠くへ！</a:t>
              </a:r>
              <a:endParaRPr lang="ja-JP" altLang="en-US" sz="4400" b="1" cap="none" spc="0" dirty="0">
                <a:ln w="10160">
                  <a:noFill/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31" name="正方形/長方形 30"/>
          <p:cNvSpPr/>
          <p:nvPr/>
        </p:nvSpPr>
        <p:spPr>
          <a:xfrm>
            <a:off x="747537" y="9309100"/>
            <a:ext cx="326243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1" cap="none" spc="0" dirty="0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〇〇地区自治会連絡協議会</a:t>
            </a:r>
            <a:endParaRPr lang="ja-JP" altLang="en-US" sz="2000" b="1" cap="none" spc="0" dirty="0">
              <a:ln w="10160">
                <a:noFill/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436627" y="9283700"/>
            <a:ext cx="167545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1" dirty="0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２０２２年３月</a:t>
            </a:r>
            <a:endParaRPr lang="ja-JP" altLang="en-US" sz="2000" b="1" cap="none" spc="0" dirty="0">
              <a:ln w="10160">
                <a:noFill/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6" name="ドーナツ 45"/>
          <p:cNvSpPr/>
          <p:nvPr/>
        </p:nvSpPr>
        <p:spPr>
          <a:xfrm>
            <a:off x="6436896" y="204538"/>
            <a:ext cx="228600" cy="228598"/>
          </a:xfrm>
          <a:prstGeom prst="don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7" name="ドーナツ 46"/>
          <p:cNvSpPr/>
          <p:nvPr/>
        </p:nvSpPr>
        <p:spPr>
          <a:xfrm>
            <a:off x="6424864" y="9468854"/>
            <a:ext cx="228600" cy="228598"/>
          </a:xfrm>
          <a:prstGeom prst="don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8" name="ドーナツ 47"/>
          <p:cNvSpPr/>
          <p:nvPr/>
        </p:nvSpPr>
        <p:spPr>
          <a:xfrm>
            <a:off x="156412" y="9456823"/>
            <a:ext cx="228600" cy="228598"/>
          </a:xfrm>
          <a:prstGeom prst="don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9" name="ドーナツ 48"/>
          <p:cNvSpPr/>
          <p:nvPr/>
        </p:nvSpPr>
        <p:spPr>
          <a:xfrm>
            <a:off x="204538" y="216570"/>
            <a:ext cx="228600" cy="228598"/>
          </a:xfrm>
          <a:prstGeom prst="don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6171" y="7054794"/>
            <a:ext cx="2105025" cy="1755267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4159144" y="4866423"/>
            <a:ext cx="2473582" cy="236988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4400" b="1" dirty="0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あと</a:t>
            </a:r>
            <a:endParaRPr lang="en-US" altLang="ja-JP" sz="4400" b="1" dirty="0" smtClean="0">
              <a:ln w="10160">
                <a:noFill/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r"/>
            <a:r>
              <a:rPr lang="ja-JP" altLang="en-US" sz="4400" b="1" dirty="0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6000" b="1" dirty="0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８００</a:t>
            </a:r>
            <a:r>
              <a:rPr lang="ja-JP" altLang="en-US" sz="4400" b="1" dirty="0" smtClean="0">
                <a:ln w="10160">
                  <a:noFill/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ｍ</a:t>
            </a:r>
            <a:endParaRPr lang="ja-JP" altLang="en-US" sz="4400" b="1" cap="none" spc="0" dirty="0">
              <a:ln w="10160">
                <a:noFill/>
                <a:prstDash val="solid"/>
              </a:ln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96297" y="7764229"/>
            <a:ext cx="2166938" cy="1806893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5068194" y="7818820"/>
            <a:ext cx="2166938" cy="1806893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9362368" y="7998843"/>
            <a:ext cx="2166938" cy="1806893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7068681" y="7818821"/>
            <a:ext cx="2166938" cy="1806893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459" y="4993428"/>
            <a:ext cx="3939992" cy="3922204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-6334723" y="3032326"/>
            <a:ext cx="3965888" cy="3922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943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547</TotalTime>
  <Words>17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test</dc:creator>
  <cp:lastModifiedBy>test</cp:lastModifiedBy>
  <cp:revision>34</cp:revision>
  <cp:lastPrinted>2021-11-15T07:40:04Z</cp:lastPrinted>
  <dcterms:created xsi:type="dcterms:W3CDTF">2021-11-11T23:57:43Z</dcterms:created>
  <dcterms:modified xsi:type="dcterms:W3CDTF">2022-03-22T01:03:02Z</dcterms:modified>
</cp:coreProperties>
</file>