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198" autoAdjust="0"/>
    <p:restoredTop sz="94660"/>
  </p:normalViewPr>
  <p:slideViewPr>
    <p:cSldViewPr snapToGrid="0">
      <p:cViewPr varScale="1">
        <p:scale>
          <a:sx n="80" d="100"/>
          <a:sy n="80" d="100"/>
        </p:scale>
        <p:origin x="475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2EBEA-B7DA-45AA-8D78-0A7BF110CE8F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165B9-74D1-4AE6-8A72-B2BD696AC8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2874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2EBEA-B7DA-45AA-8D78-0A7BF110CE8F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165B9-74D1-4AE6-8A72-B2BD696AC8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1845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2EBEA-B7DA-45AA-8D78-0A7BF110CE8F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165B9-74D1-4AE6-8A72-B2BD696AC8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0659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2EBEA-B7DA-45AA-8D78-0A7BF110CE8F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165B9-74D1-4AE6-8A72-B2BD696AC8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0690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2EBEA-B7DA-45AA-8D78-0A7BF110CE8F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165B9-74D1-4AE6-8A72-B2BD696AC8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0314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2EBEA-B7DA-45AA-8D78-0A7BF110CE8F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165B9-74D1-4AE6-8A72-B2BD696AC8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1837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2EBEA-B7DA-45AA-8D78-0A7BF110CE8F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165B9-74D1-4AE6-8A72-B2BD696AC8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6561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2EBEA-B7DA-45AA-8D78-0A7BF110CE8F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165B9-74D1-4AE6-8A72-B2BD696AC8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4201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2EBEA-B7DA-45AA-8D78-0A7BF110CE8F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165B9-74D1-4AE6-8A72-B2BD696AC8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7137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2EBEA-B7DA-45AA-8D78-0A7BF110CE8F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165B9-74D1-4AE6-8A72-B2BD696AC8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1606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2EBEA-B7DA-45AA-8D78-0A7BF110CE8F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165B9-74D1-4AE6-8A72-B2BD696AC8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8934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C2EBEA-B7DA-45AA-8D78-0A7BF110CE8F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C165B9-74D1-4AE6-8A72-B2BD696AC8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2093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84221" y="108283"/>
            <a:ext cx="6677525" cy="9697453"/>
          </a:xfrm>
          <a:prstGeom prst="roundRect">
            <a:avLst>
              <a:gd name="adj" fmla="val 2886"/>
            </a:avLst>
          </a:prstGeom>
          <a:solidFill>
            <a:schemeClr val="accent1"/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464603" y="0"/>
            <a:ext cx="5961890" cy="278537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11500" b="1" cap="none" spc="0" dirty="0" smtClean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津　波</a:t>
            </a:r>
            <a:endParaRPr lang="en-US" altLang="ja-JP" sz="11500" b="1" cap="none" spc="0" dirty="0" smtClean="0">
              <a:ln w="10160">
                <a:noFill/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6000" b="1" cap="none" spc="0" dirty="0" smtClean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避難目標ポイント</a:t>
            </a:r>
            <a:endParaRPr lang="ja-JP" altLang="en-US" sz="6000" b="1" cap="none" spc="0" dirty="0">
              <a:ln w="10160">
                <a:noFill/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pSp>
        <p:nvGrpSpPr>
          <p:cNvPr id="29" name="グループ化 28"/>
          <p:cNvGrpSpPr/>
          <p:nvPr/>
        </p:nvGrpSpPr>
        <p:grpSpPr>
          <a:xfrm>
            <a:off x="84221" y="2664808"/>
            <a:ext cx="6677526" cy="6568092"/>
            <a:chOff x="-429985" y="3924001"/>
            <a:chExt cx="7843898" cy="4813598"/>
          </a:xfrm>
        </p:grpSpPr>
        <p:sp>
          <p:nvSpPr>
            <p:cNvPr id="27" name="正方形/長方形 26"/>
            <p:cNvSpPr/>
            <p:nvPr/>
          </p:nvSpPr>
          <p:spPr>
            <a:xfrm>
              <a:off x="-429985" y="4514557"/>
              <a:ext cx="7843897" cy="422304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正方形/長方形 27"/>
            <p:cNvSpPr/>
            <p:nvPr/>
          </p:nvSpPr>
          <p:spPr>
            <a:xfrm>
              <a:off x="287022" y="4628697"/>
              <a:ext cx="6858000" cy="92480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>
              <a:spAutoFit/>
            </a:bodyPr>
            <a:lstStyle/>
            <a:p>
              <a:r>
                <a:rPr lang="ja-JP" altLang="en-US" sz="2800" b="1" cap="none" spc="0" dirty="0" smtClean="0">
                  <a:ln w="10160">
                    <a:noFill/>
                    <a:prstDash val="solid"/>
                  </a:ln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津波避難ビル</a:t>
              </a:r>
              <a:endParaRPr lang="en-US" altLang="ja-JP" sz="2800" b="1" cap="none" spc="0" dirty="0" smtClean="0">
                <a:ln w="10160">
                  <a:noFill/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 algn="ctr"/>
              <a:r>
                <a:rPr lang="ja-JP" altLang="en-US" sz="4800" b="1" dirty="0" smtClean="0">
                  <a:ln w="10160">
                    <a:noFill/>
                    <a:prstDash val="solid"/>
                  </a:ln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〇〇小学校へ</a:t>
              </a:r>
              <a:endParaRPr lang="ja-JP" altLang="en-US" sz="4000" b="1" cap="none" spc="0" dirty="0">
                <a:ln w="10160">
                  <a:noFill/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30" name="正方形/長方形 29"/>
            <p:cNvSpPr/>
            <p:nvPr/>
          </p:nvSpPr>
          <p:spPr>
            <a:xfrm>
              <a:off x="-429985" y="3924001"/>
              <a:ext cx="7843898" cy="56390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ja-JP" altLang="en-US" sz="4400" b="1" cap="none" spc="0" dirty="0" smtClean="0">
                  <a:ln w="10160">
                    <a:noFill/>
                    <a:prstDash val="solid"/>
                  </a:ln>
                  <a:solidFill>
                    <a:srgbClr val="FF0000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より高く！　より遠くへ！</a:t>
              </a:r>
              <a:endParaRPr lang="ja-JP" altLang="en-US" sz="4400" b="1" cap="none" spc="0" dirty="0">
                <a:ln w="10160">
                  <a:noFill/>
                  <a:prstDash val="solid"/>
                </a:ln>
                <a:solidFill>
                  <a:srgbClr val="FF00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sp>
        <p:nvSpPr>
          <p:cNvPr id="31" name="正方形/長方形 30"/>
          <p:cNvSpPr/>
          <p:nvPr/>
        </p:nvSpPr>
        <p:spPr>
          <a:xfrm>
            <a:off x="747537" y="9309100"/>
            <a:ext cx="3262432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2000" b="1" cap="none" spc="0" dirty="0" smtClean="0">
                <a:ln w="10160">
                  <a:noFill/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〇〇地区自治会連絡協議会</a:t>
            </a:r>
            <a:endParaRPr lang="ja-JP" altLang="en-US" sz="2000" b="1" cap="none" spc="0" dirty="0">
              <a:ln w="10160">
                <a:noFill/>
                <a:prstDash val="solid"/>
              </a:ln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4277931" y="9283700"/>
            <a:ext cx="199285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2000" b="1" dirty="0" smtClean="0">
                <a:ln w="10160">
                  <a:noFill/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２０２２年〇〇月</a:t>
            </a:r>
            <a:endParaRPr lang="ja-JP" altLang="en-US" sz="2000" b="1" cap="none" spc="0" dirty="0">
              <a:ln w="10160">
                <a:noFill/>
                <a:prstDash val="solid"/>
              </a:ln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6" name="ドーナツ 45"/>
          <p:cNvSpPr/>
          <p:nvPr/>
        </p:nvSpPr>
        <p:spPr>
          <a:xfrm>
            <a:off x="6436896" y="204538"/>
            <a:ext cx="228600" cy="228598"/>
          </a:xfrm>
          <a:prstGeom prst="donu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7" name="ドーナツ 46"/>
          <p:cNvSpPr/>
          <p:nvPr/>
        </p:nvSpPr>
        <p:spPr>
          <a:xfrm>
            <a:off x="6424864" y="9468854"/>
            <a:ext cx="228600" cy="228598"/>
          </a:xfrm>
          <a:prstGeom prst="donu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8" name="ドーナツ 47"/>
          <p:cNvSpPr/>
          <p:nvPr/>
        </p:nvSpPr>
        <p:spPr>
          <a:xfrm>
            <a:off x="156412" y="9456823"/>
            <a:ext cx="228600" cy="228598"/>
          </a:xfrm>
          <a:prstGeom prst="donu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9" name="ドーナツ 48"/>
          <p:cNvSpPr/>
          <p:nvPr/>
        </p:nvSpPr>
        <p:spPr>
          <a:xfrm>
            <a:off x="204538" y="216570"/>
            <a:ext cx="228600" cy="228598"/>
          </a:xfrm>
          <a:prstGeom prst="donu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25" name="図 2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1975" y="5410200"/>
            <a:ext cx="2105025" cy="1755267"/>
          </a:xfrm>
          <a:prstGeom prst="rect">
            <a:avLst/>
          </a:prstGeom>
        </p:spPr>
      </p:pic>
      <p:grpSp>
        <p:nvGrpSpPr>
          <p:cNvPr id="2" name="グループ化 1"/>
          <p:cNvGrpSpPr/>
          <p:nvPr/>
        </p:nvGrpSpPr>
        <p:grpSpPr>
          <a:xfrm>
            <a:off x="3758248" y="7189658"/>
            <a:ext cx="2937821" cy="1968607"/>
            <a:chOff x="3758248" y="7189658"/>
            <a:chExt cx="2937821" cy="1968607"/>
          </a:xfrm>
        </p:grpSpPr>
        <p:sp>
          <p:nvSpPr>
            <p:cNvPr id="45" name="正方形/長方形 44"/>
            <p:cNvSpPr/>
            <p:nvPr/>
          </p:nvSpPr>
          <p:spPr>
            <a:xfrm>
              <a:off x="3758248" y="7189658"/>
              <a:ext cx="2907248" cy="58477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ja-JP" altLang="en-US" sz="3200" b="1" dirty="0" smtClean="0">
                  <a:ln w="10160">
                    <a:noFill/>
                    <a:prstDash val="solid"/>
                  </a:ln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この付近</a:t>
              </a:r>
              <a:r>
                <a:rPr lang="ja-JP" altLang="en-US" sz="3200" b="1" dirty="0">
                  <a:ln w="10160">
                    <a:noFill/>
                    <a:prstDash val="solid"/>
                  </a:ln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は</a:t>
              </a:r>
              <a:endParaRPr lang="ja-JP" altLang="en-US" sz="3200" b="1" cap="none" spc="0" dirty="0">
                <a:ln w="10160">
                  <a:noFill/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39" name="正方形/長方形 38"/>
            <p:cNvSpPr/>
            <p:nvPr/>
          </p:nvSpPr>
          <p:spPr>
            <a:xfrm>
              <a:off x="4115227" y="7686315"/>
              <a:ext cx="2000868" cy="144655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ja-JP" altLang="en-US" sz="4400" b="1" dirty="0" smtClean="0">
                  <a:ln w="10160">
                    <a:noFill/>
                    <a:prstDash val="solid"/>
                  </a:ln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海抜：</a:t>
              </a:r>
              <a:endParaRPr lang="en-US" altLang="ja-JP" sz="4400" b="1" dirty="0" smtClean="0">
                <a:ln w="10160">
                  <a:noFill/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 algn="ctr"/>
              <a:r>
                <a:rPr lang="ja-JP" altLang="en-US" sz="4400" b="1" dirty="0" smtClean="0">
                  <a:ln w="10160">
                    <a:noFill/>
                    <a:prstDash val="solid"/>
                  </a:ln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〇．</a:t>
              </a:r>
              <a:r>
                <a:rPr lang="ja-JP" altLang="en-US" sz="4400" b="1" dirty="0">
                  <a:ln w="10160">
                    <a:noFill/>
                    <a:prstDash val="solid"/>
                  </a:ln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〇</a:t>
              </a:r>
              <a:endParaRPr lang="ja-JP" altLang="en-US" sz="4400" b="1" cap="none" spc="0" dirty="0">
                <a:ln w="10160">
                  <a:noFill/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40" name="正方形/長方形 39"/>
            <p:cNvSpPr/>
            <p:nvPr/>
          </p:nvSpPr>
          <p:spPr>
            <a:xfrm>
              <a:off x="5981150" y="8327268"/>
              <a:ext cx="714919" cy="830997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ja-JP" altLang="en-US" sz="4800" b="1" dirty="0">
                  <a:ln w="10160">
                    <a:noFill/>
                    <a:prstDash val="solid"/>
                  </a:ln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ｍ</a:t>
              </a:r>
              <a:endParaRPr lang="ja-JP" altLang="en-US" sz="4800" b="1" cap="none" spc="0" dirty="0">
                <a:ln w="10160">
                  <a:noFill/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pic>
        <p:nvPicPr>
          <p:cNvPr id="26" name="図 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838276" y="7739061"/>
            <a:ext cx="2166938" cy="1806893"/>
          </a:xfrm>
          <a:prstGeom prst="rect">
            <a:avLst/>
          </a:prstGeom>
        </p:spPr>
      </p:pic>
      <p:pic>
        <p:nvPicPr>
          <p:cNvPr id="33" name="図 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-5006455" y="7596237"/>
            <a:ext cx="2166938" cy="1806893"/>
          </a:xfrm>
          <a:prstGeom prst="rect">
            <a:avLst/>
          </a:prstGeom>
        </p:spPr>
      </p:pic>
      <p:pic>
        <p:nvPicPr>
          <p:cNvPr id="34" name="図 3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-9411785" y="8099107"/>
            <a:ext cx="2166938" cy="1806893"/>
          </a:xfrm>
          <a:prstGeom prst="rect">
            <a:avLst/>
          </a:prstGeom>
        </p:spPr>
      </p:pic>
      <p:pic>
        <p:nvPicPr>
          <p:cNvPr id="35" name="図 3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-7118098" y="7919085"/>
            <a:ext cx="2166938" cy="1806893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842" y="5080349"/>
            <a:ext cx="3939992" cy="3922204"/>
          </a:xfrm>
          <a:prstGeom prst="rect">
            <a:avLst/>
          </a:prstGeom>
        </p:spPr>
      </p:pic>
      <p:pic>
        <p:nvPicPr>
          <p:cNvPr id="50" name="図 4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-6489368" y="2716354"/>
            <a:ext cx="3965888" cy="3922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69433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563</TotalTime>
  <Words>23</Words>
  <Application>Microsoft Office PowerPoint</Application>
  <PresentationFormat>A4 210 x 297 mm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BIZ UDPゴシック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test</dc:creator>
  <cp:lastModifiedBy>test</cp:lastModifiedBy>
  <cp:revision>37</cp:revision>
  <cp:lastPrinted>2021-11-15T07:40:04Z</cp:lastPrinted>
  <dcterms:created xsi:type="dcterms:W3CDTF">2021-11-11T23:57:43Z</dcterms:created>
  <dcterms:modified xsi:type="dcterms:W3CDTF">2022-03-22T01:02:30Z</dcterms:modified>
</cp:coreProperties>
</file>